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068" r:id="rId4"/>
  </p:sldMasterIdLst>
  <p:notesMasterIdLst>
    <p:notesMasterId r:id="rId37"/>
  </p:notesMasterIdLst>
  <p:handoutMasterIdLst>
    <p:handoutMasterId r:id="rId38"/>
  </p:handoutMasterIdLst>
  <p:sldIdLst>
    <p:sldId id="258" r:id="rId5"/>
    <p:sldId id="256" r:id="rId6"/>
    <p:sldId id="259" r:id="rId7"/>
    <p:sldId id="260" r:id="rId8"/>
    <p:sldId id="261" r:id="rId9"/>
    <p:sldId id="2147479704" r:id="rId10"/>
    <p:sldId id="272" r:id="rId11"/>
    <p:sldId id="262" r:id="rId12"/>
    <p:sldId id="285" r:id="rId13"/>
    <p:sldId id="263" r:id="rId14"/>
    <p:sldId id="284" r:id="rId15"/>
    <p:sldId id="271" r:id="rId16"/>
    <p:sldId id="275" r:id="rId17"/>
    <p:sldId id="278" r:id="rId18"/>
    <p:sldId id="274" r:id="rId19"/>
    <p:sldId id="273" r:id="rId20"/>
    <p:sldId id="265" r:id="rId21"/>
    <p:sldId id="279" r:id="rId22"/>
    <p:sldId id="280" r:id="rId23"/>
    <p:sldId id="266" r:id="rId24"/>
    <p:sldId id="267" r:id="rId25"/>
    <p:sldId id="281" r:id="rId26"/>
    <p:sldId id="282" r:id="rId27"/>
    <p:sldId id="268" r:id="rId28"/>
    <p:sldId id="269" r:id="rId29"/>
    <p:sldId id="270" r:id="rId30"/>
    <p:sldId id="283" r:id="rId31"/>
    <p:sldId id="2147483647" r:id="rId32"/>
    <p:sldId id="2134805434" r:id="rId33"/>
    <p:sldId id="264" r:id="rId34"/>
    <p:sldId id="277" r:id="rId35"/>
    <p:sldId id="276"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zione al corso" id="{12FEF065-B3A6-4543-940D-FBE533E61D6D}">
          <p14:sldIdLst>
            <p14:sldId id="258"/>
            <p14:sldId id="256"/>
          </p14:sldIdLst>
        </p14:section>
        <p14:section name="Sessione principale" id="{5596754D-FF73-4CAE-B8D4-DBC593DDF241}">
          <p14:sldIdLst>
            <p14:sldId id="259"/>
            <p14:sldId id="260"/>
            <p14:sldId id="261"/>
            <p14:sldId id="2147479704"/>
            <p14:sldId id="272"/>
            <p14:sldId id="262"/>
            <p14:sldId id="285"/>
            <p14:sldId id="263"/>
            <p14:sldId id="284"/>
            <p14:sldId id="271"/>
            <p14:sldId id="275"/>
            <p14:sldId id="278"/>
            <p14:sldId id="274"/>
            <p14:sldId id="273"/>
            <p14:sldId id="265"/>
            <p14:sldId id="279"/>
            <p14:sldId id="280"/>
            <p14:sldId id="266"/>
            <p14:sldId id="267"/>
            <p14:sldId id="281"/>
            <p14:sldId id="282"/>
            <p14:sldId id="268"/>
            <p14:sldId id="269"/>
            <p14:sldId id="270"/>
            <p14:sldId id="283"/>
            <p14:sldId id="2147483647"/>
            <p14:sldId id="2134805434"/>
            <p14:sldId id="264"/>
            <p14:sldId id="277"/>
            <p14:sldId id="276"/>
          </p14:sldIdLst>
        </p14:section>
        <p14:section name="Conclusione" id="{80DCB41F-D5A1-425B-8073-1AED09A6F3FE}">
          <p14:sldIdLst/>
        </p14:section>
      </p14:sectionLst>
    </p:ext>
    <p:ext uri="{EFAFB233-063F-42B5-8137-9DF3F51BA10A}">
      <p15:sldGuideLst xmlns:p15="http://schemas.microsoft.com/office/powerpoint/2012/main">
        <p15:guide id="1" pos="4224" userDrawn="1">
          <p15:clr>
            <a:srgbClr val="A4A3A4"/>
          </p15:clr>
        </p15:guide>
        <p15:guide id="2" orient="horz" pos="2160">
          <p15:clr>
            <a:srgbClr val="A4A3A4"/>
          </p15:clr>
        </p15:guide>
        <p15:guide id="3" pos="584" userDrawn="1">
          <p15:clr>
            <a:srgbClr val="A4A3A4"/>
          </p15:clr>
        </p15:guide>
        <p15:guide id="5" pos="29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5"/>
    <a:srgbClr val="E7E6E1"/>
    <a:srgbClr val="F0F0F0"/>
    <a:srgbClr val="743A1E"/>
    <a:srgbClr val="F7F6F7"/>
    <a:srgbClr val="275272"/>
    <a:srgbClr val="F1F0F2"/>
    <a:srgbClr val="F2F2F2"/>
    <a:srgbClr val="F2F1F2"/>
    <a:srgbClr val="FBED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AF92D-20DE-4365-A6B3-8F91894A9731}" v="3" dt="2025-02-14T21:31:54.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snapToGrid="0">
      <p:cViewPr>
        <p:scale>
          <a:sx n="100" d="100"/>
          <a:sy n="100" d="100"/>
        </p:scale>
        <p:origin x="2126" y="542"/>
      </p:cViewPr>
      <p:guideLst>
        <p:guide pos="4224"/>
        <p:guide orient="horz" pos="2160"/>
        <p:guide pos="584"/>
        <p:guide pos="295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688454-C025-467B-BC07-324D7250F171}" type="datetime8">
              <a:rPr lang="en-US" smtClean="0">
                <a:latin typeface="Segoe UI" pitchFamily="34" charset="0"/>
              </a:rPr>
              <a:t>3/13/2025 2:03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ECC9B7F-56AD-4C6E-9C09-59539C8F5498}" type="datetime8">
              <a:rPr lang="en-US" smtClean="0"/>
              <a:t>3/13/2025 2:03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67BBB6-3EE9-468B-880F-B9763807E13F}"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
        <p:nvSpPr>
          <p:cNvPr id="8" name="Footer Placeholder 7">
            <a:extLst>
              <a:ext uri="{FF2B5EF4-FFF2-40B4-BE49-F238E27FC236}">
                <a16:creationId xmlns:a16="http://schemas.microsoft.com/office/drawing/2014/main" id="{D346DCCE-FE69-0189-445A-E438221C153E}"/>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187139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99948CA5-7F2F-4370-8ABC-0E48D0595019}"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
        <p:nvSpPr>
          <p:cNvPr id="8" name="Footer Placeholder 7">
            <a:extLst>
              <a:ext uri="{FF2B5EF4-FFF2-40B4-BE49-F238E27FC236}">
                <a16:creationId xmlns:a16="http://schemas.microsoft.com/office/drawing/2014/main" id="{C49F1140-CF31-5F58-4F7C-F3FC9BD74C83}"/>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13348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it-IT" sz="900"/>
              <a:t>Questa immagine è stata creata in Copilot con Microsoft Designer usando le parole a sinistra.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it-IT" sz="900"/>
              <a:t>Secondo te perché le parole sono state scritte in modo errato?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it-IT" sz="900"/>
              <a:t>Risposta di Copilot:</a:t>
            </a:r>
          </a:p>
          <a:p>
            <a:pPr algn="l"/>
            <a:r>
              <a:rPr lang="it-IT" b="0" i="0">
                <a:solidFill>
                  <a:srgbClr val="242424"/>
                </a:solidFill>
                <a:effectLst/>
                <a:latin typeface="Segoe UI" panose="020B0502040204020203" pitchFamily="34" charset="0"/>
              </a:rPr>
              <a:t>Le parole scritte in modo errato nelle immagini sono probabilmente dovute ai limiti del modello di generazione di immagini. Questi modelli a volte fanno fatica a effettuare correttamente il rendering del testo, soprattutto nella creazione di immagini complesse o artistiche.</a:t>
            </a:r>
          </a:p>
          <a:p>
            <a:pPr algn="l"/>
            <a:endParaRPr lang="en-US" b="0" i="0">
              <a:solidFill>
                <a:srgbClr val="242424"/>
              </a:solidFill>
              <a:effectLst/>
              <a:latin typeface="Segoe UI" panose="020B0502040204020203" pitchFamily="34" charset="0"/>
            </a:endParaRPr>
          </a:p>
          <a:p>
            <a:pPr algn="l"/>
            <a:r>
              <a:rPr lang="it-IT" b="0" i="0">
                <a:solidFill>
                  <a:srgbClr val="242424"/>
                </a:solidFill>
                <a:effectLst/>
                <a:latin typeface="Segoe UI" panose="020B0502040204020203" pitchFamily="34" charset="0"/>
              </a:rPr>
              <a:t>Se hai necessità di spiegarlo ad altre persone, puoi dire che il focus della generazione dell'immagine erano gli elementi visivi tematici piuttosto che la precisione del testo. L'obiettivo principale era catturare l'essenza di un personaggio: un designer di talento che crea esperienze magiche. Se hai bisogno di modifiche o ulteriore assistenza, non esitare a farmelo sapere!</a:t>
            </a:r>
          </a:p>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2BC5C072-4801-425D-A948-E877DF0AEEDA}"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
        <p:nvSpPr>
          <p:cNvPr id="8" name="Footer Placeholder 7">
            <a:extLst>
              <a:ext uri="{FF2B5EF4-FFF2-40B4-BE49-F238E27FC236}">
                <a16:creationId xmlns:a16="http://schemas.microsoft.com/office/drawing/2014/main" id="{A88BB9A2-7269-2149-DC57-D5CF44994638}"/>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17449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0" i="0">
                <a:solidFill>
                  <a:srgbClr val="242424"/>
                </a:solidFill>
                <a:effectLst/>
                <a:latin typeface="Segoe UI" panose="020B0502040204020203" pitchFamily="34" charset="0"/>
              </a:rPr>
              <a:t> "Mad Libs®" è un marchio registrato di Penguin Group (USA) Inc. La presente non rappresenta un'approvazione o affiliazione con il proprietario del marchio ed è a solo scopo educativo. </a:t>
            </a:r>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E22E52AB-2232-448E-AE14-8D4F8CCE94CF}"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
        <p:nvSpPr>
          <p:cNvPr id="8" name="Footer Placeholder 7">
            <a:extLst>
              <a:ext uri="{FF2B5EF4-FFF2-40B4-BE49-F238E27FC236}">
                <a16:creationId xmlns:a16="http://schemas.microsoft.com/office/drawing/2014/main" id="{6F2BE37C-486E-8219-196C-CF1ACAA0F418}"/>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212962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DC6328BF-226A-46F6-AD7F-D7D2C321883E}"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8" name="Footer Placeholder 7">
            <a:extLst>
              <a:ext uri="{FF2B5EF4-FFF2-40B4-BE49-F238E27FC236}">
                <a16:creationId xmlns:a16="http://schemas.microsoft.com/office/drawing/2014/main" id="{4D2E6218-5FA0-2B9D-1A1A-C6ED3201D6FD}"/>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227244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602A9862-378B-491B-8D7F-A5E100612BAD}"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8" name="Footer Placeholder 7">
            <a:extLst>
              <a:ext uri="{FF2B5EF4-FFF2-40B4-BE49-F238E27FC236}">
                <a16:creationId xmlns:a16="http://schemas.microsoft.com/office/drawing/2014/main" id="{1545ABA6-4AF3-A207-CD32-D45972E0BB65}"/>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6515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A17C3E-AEDD-4BD2-957E-32EDC4C87053}"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8" name="Footer Placeholder 7">
            <a:extLst>
              <a:ext uri="{FF2B5EF4-FFF2-40B4-BE49-F238E27FC236}">
                <a16:creationId xmlns:a16="http://schemas.microsoft.com/office/drawing/2014/main" id="{A32E0E5B-3027-8C40-3A43-58BF86643981}"/>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248376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57B4-DAC2-30ED-B900-9C3DF8088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ECA-5E0F-12A2-84C2-CDB349CA5B1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7871A6E-4FA5-D56F-2149-A8B2FD17EEAC}"/>
              </a:ext>
            </a:extLst>
          </p:cNvPr>
          <p:cNvSpPr>
            <a:spLocks noGrp="1"/>
          </p:cNvSpPr>
          <p:nvPr>
            <p:ph type="body" sz="quarter" idx="3"/>
          </p:nvPr>
        </p:nvSpPr>
        <p:spPr/>
        <p:txBody>
          <a:bodyPr/>
          <a:lstStyle/>
          <a:p>
            <a:r>
              <a:rPr lang="it-IT" i="1"/>
              <a:t>Invita tutti gli studenti a condividere i loro risultati e a discutere delle tecniche di creazione di richieste che sono risultate essere più efficaci.</a:t>
            </a:r>
          </a:p>
        </p:txBody>
      </p:sp>
      <p:sp>
        <p:nvSpPr>
          <p:cNvPr id="4" name="Slide Number Placeholder 3">
            <a:extLst>
              <a:ext uri="{FF2B5EF4-FFF2-40B4-BE49-F238E27FC236}">
                <a16:creationId xmlns:a16="http://schemas.microsoft.com/office/drawing/2014/main" id="{BAA66B29-321E-8BDA-AE19-C217B45CEB3A}"/>
              </a:ext>
            </a:extLst>
          </p:cNvPr>
          <p:cNvSpPr>
            <a:spLocks noGrp="1"/>
          </p:cNvSpPr>
          <p:nvPr>
            <p:ph type="sldNum" sz="quarter" idx="5"/>
          </p:nvPr>
        </p:nvSpPr>
        <p:spPr/>
      </p:sp>
      <p:sp>
        <p:nvSpPr>
          <p:cNvPr id="5" name="Footer Placeholder 4">
            <a:extLst>
              <a:ext uri="{FF2B5EF4-FFF2-40B4-BE49-F238E27FC236}">
                <a16:creationId xmlns:a16="http://schemas.microsoft.com/office/drawing/2014/main" id="{07A520A6-9CA3-DBE0-F9CB-4E87A202C07E}"/>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3280442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it-IT" b="0" i="1">
                <a:solidFill>
                  <a:srgbClr val="161616"/>
                </a:solidFill>
                <a:effectLst/>
                <a:highlight>
                  <a:srgbClr val="FFFFFF"/>
                </a:highlight>
                <a:latin typeface="Segoe UI" panose="020B0502040204020203" pitchFamily="34" charset="0"/>
              </a:rPr>
              <a:t>Lascia agli studenti alcuni minuti per esaminare ogni domanda. Quindi usa la sequenza di animazioni della diapositiva per svelare le risposte corrette</a:t>
            </a:r>
          </a:p>
          <a:p>
            <a:pPr algn="l"/>
            <a:endParaRPr lang="en-GB" b="0" i="0">
              <a:solidFill>
                <a:srgbClr val="161616"/>
              </a:solidFill>
              <a:effectLst/>
              <a:highlight>
                <a:srgbClr val="FFFFFF"/>
              </a:highligh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177CD65-41C2-4EA8-879E-11EBCA8A5396}" type="datetime8">
              <a:rPr lang="en-US" smtClean="0"/>
              <a:t>3/13/2025 2:03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
        <p:nvSpPr>
          <p:cNvPr id="8" name="Footer Placeholder 7">
            <a:extLst>
              <a:ext uri="{FF2B5EF4-FFF2-40B4-BE49-F238E27FC236}">
                <a16:creationId xmlns:a16="http://schemas.microsoft.com/office/drawing/2014/main" id="{AA758026-F907-0F2A-096D-02CB24A44AB3}"/>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127817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08F9CF70-F1B7-40BF-A2CD-14E753EA6C88}"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8" name="Footer Placeholder 7">
            <a:extLst>
              <a:ext uri="{FF2B5EF4-FFF2-40B4-BE49-F238E27FC236}">
                <a16:creationId xmlns:a16="http://schemas.microsoft.com/office/drawing/2014/main" id="{732F946D-DCFC-0868-3FD1-38962D90F9AD}"/>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235505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8799BA5-18CF-4BD0-A1A1-A6CA79D7ACB4}"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
        <p:nvSpPr>
          <p:cNvPr id="8" name="Footer Placeholder 7">
            <a:extLst>
              <a:ext uri="{FF2B5EF4-FFF2-40B4-BE49-F238E27FC236}">
                <a16:creationId xmlns:a16="http://schemas.microsoft.com/office/drawing/2014/main" id="{F2F16012-5AEF-1B73-7192-0D4239EF73D2}"/>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40620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EF98293-FA0C-4065-A7D8-2ED874BE9910}"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
        <p:nvSpPr>
          <p:cNvPr id="8" name="Footer Placeholder 7">
            <a:extLst>
              <a:ext uri="{FF2B5EF4-FFF2-40B4-BE49-F238E27FC236}">
                <a16:creationId xmlns:a16="http://schemas.microsoft.com/office/drawing/2014/main" id="{16F704B8-E545-8B05-5992-8E8AF68930C0}"/>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251085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CC59DB1-4292-494F-B4DE-5DBB22FA12F6}"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8" name="Footer Placeholder 7">
            <a:extLst>
              <a:ext uri="{FF2B5EF4-FFF2-40B4-BE49-F238E27FC236}">
                <a16:creationId xmlns:a16="http://schemas.microsoft.com/office/drawing/2014/main" id="{F2C20375-68C2-6384-9227-A85D8C945353}"/>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17301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B2E9658F-668D-484A-AFF1-1DFD3ED278CB}"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
        <p:nvSpPr>
          <p:cNvPr id="8" name="Footer Placeholder 7">
            <a:extLst>
              <a:ext uri="{FF2B5EF4-FFF2-40B4-BE49-F238E27FC236}">
                <a16:creationId xmlns:a16="http://schemas.microsoft.com/office/drawing/2014/main" id="{E7522D10-B368-FF01-4B72-3C68F333846B}"/>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195264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83C29D9-C969-444B-9E68-96704D65543A}"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
        <p:nvSpPr>
          <p:cNvPr id="8" name="Footer Placeholder 7">
            <a:extLst>
              <a:ext uri="{FF2B5EF4-FFF2-40B4-BE49-F238E27FC236}">
                <a16:creationId xmlns:a16="http://schemas.microsoft.com/office/drawing/2014/main" id="{AC44595F-3317-DC91-227C-9EAA73049127}"/>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335912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C9BC4C1-68B6-48F7-8DC1-0BCCCCFFC15D}"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
        <p:nvSpPr>
          <p:cNvPr id="8" name="Footer Placeholder 7">
            <a:extLst>
              <a:ext uri="{FF2B5EF4-FFF2-40B4-BE49-F238E27FC236}">
                <a16:creationId xmlns:a16="http://schemas.microsoft.com/office/drawing/2014/main" id="{680375E1-F66E-4831-42FA-97BD1F1B08F4}"/>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132959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1A9F1CEC-012C-45B3-976D-92CF74006199}"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
        <p:nvSpPr>
          <p:cNvPr id="8" name="Footer Placeholder 7">
            <a:extLst>
              <a:ext uri="{FF2B5EF4-FFF2-40B4-BE49-F238E27FC236}">
                <a16:creationId xmlns:a16="http://schemas.microsoft.com/office/drawing/2014/main" id="{67C8E9EC-D11E-A01F-781D-57F3A5ADEBA9}"/>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181992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4E78D18-8F9A-41A0-B663-80C2F72EB9C1}" type="datetime8">
              <a:rPr lang="en-US" smtClean="0"/>
              <a:t>3/13/2025 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
        <p:nvSpPr>
          <p:cNvPr id="8" name="Footer Placeholder 7">
            <a:extLst>
              <a:ext uri="{FF2B5EF4-FFF2-40B4-BE49-F238E27FC236}">
                <a16:creationId xmlns:a16="http://schemas.microsoft.com/office/drawing/2014/main" id="{BC51279A-521A-ECF2-703C-37023F693BA4}"/>
              </a:ext>
            </a:extLst>
          </p:cNvPr>
          <p:cNvSpPr>
            <a:spLocks noGrp="1"/>
          </p:cNvSpPr>
          <p:nvPr>
            <p:ph type="ftr" sz="quarter" idx="4"/>
          </p:nvPr>
        </p:nvSpPr>
        <p:spPr/>
        <p:txBody>
          <a:bodyPr/>
          <a:lstStyle/>
          <a:p>
            <a:pPr defTabSz="914099" eaLnBrk="0" hangingPunct="0"/>
            <a:r>
              <a:rPr lang="it-IT"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Tutti i diritti sono riservati.</a:t>
            </a:r>
          </a:p>
        </p:txBody>
      </p:sp>
    </p:spTree>
    <p:extLst>
      <p:ext uri="{BB962C8B-B14F-4D97-AF65-F5344CB8AC3E}">
        <p14:creationId xmlns:p14="http://schemas.microsoft.com/office/powerpoint/2010/main" val="22441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354274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360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051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3918721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608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928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749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894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44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5828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84837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76160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0600554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4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0623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2514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832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94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294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492443"/>
          </a:xfrm>
        </p:spPr>
        <p:txBody>
          <a:bodyPr/>
          <a:lstStyle>
            <a:lvl1pPr>
              <a:defRPr sz="3200"/>
            </a:lvl1pPr>
          </a:lstStyle>
          <a:p>
            <a:r>
              <a:rPr lang="en-US"/>
              <a:t>Click to edit title style</a:t>
            </a:r>
          </a:p>
        </p:txBody>
      </p:sp>
    </p:spTree>
    <p:extLst>
      <p:ext uri="{BB962C8B-B14F-4D97-AF65-F5344CB8AC3E}">
        <p14:creationId xmlns:p14="http://schemas.microsoft.com/office/powerpoint/2010/main" val="728718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028862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15550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553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4253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9206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9912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890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24998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1391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6084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932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5245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7920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753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56772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67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3292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31762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7985826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848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7106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4146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935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5606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8192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985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546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786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30837804"/>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73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968369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360373361"/>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1291871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2851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1589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2805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71570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1751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11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752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3169365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10096784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23023196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7368812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4020007"/>
            <a:ext cx="11025188" cy="430887"/>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996254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67055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554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7473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20226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01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9870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5144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1116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389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9566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14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41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4874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904753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4492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1770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390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20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2511163"/>
      </p:ext>
    </p:extLst>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 id="2147485101" r:id="rId33"/>
    <p:sldLayoutId id="2147485102" r:id="rId34"/>
    <p:sldLayoutId id="2147485103" r:id="rId35"/>
    <p:sldLayoutId id="2147485104" r:id="rId36"/>
    <p:sldLayoutId id="2147485105" r:id="rId37"/>
    <p:sldLayoutId id="2147485106" r:id="rId38"/>
    <p:sldLayoutId id="2147485107" r:id="rId39"/>
    <p:sldLayoutId id="2147485108" r:id="rId40"/>
    <p:sldLayoutId id="2147485109" r:id="rId41"/>
    <p:sldLayoutId id="2147485110" r:id="rId42"/>
    <p:sldLayoutId id="2147485111" r:id="rId43"/>
    <p:sldLayoutId id="2147485112" r:id="rId44"/>
    <p:sldLayoutId id="2147485113" r:id="rId45"/>
    <p:sldLayoutId id="2147485114" r:id="rId46"/>
    <p:sldLayoutId id="2147485115" r:id="rId47"/>
    <p:sldLayoutId id="2147485116" r:id="rId48"/>
    <p:sldLayoutId id="2147485117" r:id="rId49"/>
    <p:sldLayoutId id="2147485118" r:id="rId50"/>
    <p:sldLayoutId id="2147485119" r:id="rId51"/>
    <p:sldLayoutId id="2147485120" r:id="rId52"/>
    <p:sldLayoutId id="2147485121" r:id="rId53"/>
    <p:sldLayoutId id="2147485122" r:id="rId54"/>
    <p:sldLayoutId id="2147485123" r:id="rId55"/>
    <p:sldLayoutId id="2147485124" r:id="rId56"/>
    <p:sldLayoutId id="2147485125" r:id="rId57"/>
    <p:sldLayoutId id="2147485126" r:id="rId58"/>
    <p:sldLayoutId id="2147485127" r:id="rId59"/>
    <p:sldLayoutId id="2147485128" r:id="rId60"/>
    <p:sldLayoutId id="2147485129" r:id="rId61"/>
    <p:sldLayoutId id="2147485130" r:id="rId62"/>
    <p:sldLayoutId id="2147485131" r:id="rId63"/>
    <p:sldLayoutId id="2147485132" r:id="rId64"/>
    <p:sldLayoutId id="2147485133" r:id="rId65"/>
    <p:sldLayoutId id="2147485134" r:id="rId66"/>
    <p:sldLayoutId id="2147485135" r:id="rId67"/>
    <p:sldLayoutId id="2147485136" r:id="rId68"/>
    <p:sldLayoutId id="2147485137" r:id="rId69"/>
    <p:sldLayoutId id="2147485138" r:id="rId70"/>
    <p:sldLayoutId id="2147485139" r:id="rId71"/>
    <p:sldLayoutId id="2147485140" r:id="rId72"/>
    <p:sldLayoutId id="2147485141" r:id="rId73"/>
    <p:sldLayoutId id="2147485142" r:id="rId74"/>
    <p:sldLayoutId id="2147485143" r:id="rId75"/>
    <p:sldLayoutId id="2147485144" r:id="rId76"/>
    <p:sldLayoutId id="2147485145" r:id="rId77"/>
    <p:sldLayoutId id="2147485146" r:id="rId78"/>
    <p:sldLayoutId id="2147485147" r:id="rId79"/>
    <p:sldLayoutId id="2147485148" r:id="rId80"/>
    <p:sldLayoutId id="2147485149" r:id="rId81"/>
    <p:sldLayoutId id="2147485150" r:id="rId82"/>
    <p:sldLayoutId id="2147485151" r:id="rId8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 Id="rId6" Type="http://schemas.openxmlformats.org/officeDocument/2006/relationships/image" Target="../media/image45.jpeg"/><Relationship Id="rId5" Type="http://schemas.openxmlformats.org/officeDocument/2006/relationships/image" Target="../media/image3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hyperlink" Target="https://copilot.microsoft.com/" TargetMode="Externa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hyperlink" Target="https://aka.ms/explor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5DD1-EAB8-8AB8-FAB2-B65226E5B3DB}"/>
              </a:ext>
            </a:extLst>
          </p:cNvPr>
          <p:cNvSpPr>
            <a:spLocks noGrp="1"/>
          </p:cNvSpPr>
          <p:nvPr>
            <p:ph type="title"/>
          </p:nvPr>
        </p:nvSpPr>
        <p:spPr>
          <a:xfrm>
            <a:off x="585215" y="2819603"/>
            <a:ext cx="5807965" cy="1218795"/>
          </a:xfrm>
        </p:spPr>
        <p:txBody>
          <a:bodyPr vert="horz" wrap="square" lIns="0" tIns="0" rIns="0" bIns="0" rtlCol="0" anchor="b">
            <a:spAutoFit/>
          </a:bodyPr>
          <a:lstStyle/>
          <a:p>
            <a:r>
              <a:rPr lang="it-IT" sz="4400" dirty="0">
                <a:solidFill>
                  <a:schemeClr val="tx1"/>
                </a:solidFill>
                <a:ea typeface="+mj-ea"/>
                <a:cs typeface="+mj-cs"/>
              </a:rPr>
              <a:t>Microsoft Learn</a:t>
            </a:r>
            <a:br>
              <a:rPr lang="it-IT" dirty="0"/>
            </a:br>
            <a:r>
              <a:rPr lang="it-IT" sz="4400" dirty="0">
                <a:gradFill flip="none" rotWithShape="1">
                  <a:gsLst>
                    <a:gs pos="0">
                      <a:schemeClr val="accent1"/>
                    </a:gs>
                    <a:gs pos="100000">
                      <a:schemeClr val="accent2"/>
                    </a:gs>
                  </a:gsLst>
                  <a:lin ang="10800000" scaled="1"/>
                  <a:tileRect/>
                </a:gradFill>
                <a:ea typeface="+mj-ea"/>
                <a:cs typeface="+mj-cs"/>
              </a:rPr>
              <a:t>Scatena le opportunità</a:t>
            </a:r>
          </a:p>
        </p:txBody>
      </p:sp>
      <p:sp>
        <p:nvSpPr>
          <p:cNvPr id="3" name="TextBox 2">
            <a:extLst>
              <a:ext uri="{FF2B5EF4-FFF2-40B4-BE49-F238E27FC236}">
                <a16:creationId xmlns:a16="http://schemas.microsoft.com/office/drawing/2014/main" id="{D382A955-5DA0-D95F-4045-D33BAC241BA8}"/>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354751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3DE2-B151-D805-01AD-8430413E2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7F25F-CFD4-10D3-B580-2E6B403B3762}"/>
              </a:ext>
            </a:extLst>
          </p:cNvPr>
          <p:cNvSpPr>
            <a:spLocks noGrp="1"/>
          </p:cNvSpPr>
          <p:nvPr>
            <p:ph type="title"/>
          </p:nvPr>
        </p:nvSpPr>
        <p:spPr>
          <a:xfrm>
            <a:off x="588263" y="457200"/>
            <a:ext cx="11018520" cy="492443"/>
          </a:xfrm>
        </p:spPr>
        <p:txBody>
          <a:bodyPr/>
          <a:lstStyle/>
          <a:p>
            <a:r>
              <a:rPr lang="it-IT"/>
              <a:t>Unità 1: introduzione      </a:t>
            </a:r>
          </a:p>
        </p:txBody>
      </p:sp>
      <p:sp>
        <p:nvSpPr>
          <p:cNvPr id="52" name="Rectangle: Rounded Corners 51">
            <a:extLst>
              <a:ext uri="{FF2B5EF4-FFF2-40B4-BE49-F238E27FC236}">
                <a16:creationId xmlns:a16="http://schemas.microsoft.com/office/drawing/2014/main" id="{410FB810-9C14-4758-5B79-A02491AA419E}"/>
              </a:ext>
              <a:ext uri="{C183D7F6-B498-43B3-948B-1728B52AA6E4}">
                <adec:decorative xmlns:adec="http://schemas.microsoft.com/office/drawing/2017/decorative" val="1"/>
              </a:ext>
            </a:extLst>
          </p:cNvPr>
          <p:cNvSpPr/>
          <p:nvPr/>
        </p:nvSpPr>
        <p:spPr bwMode="auto">
          <a:xfrm>
            <a:off x="587373" y="1320801"/>
            <a:ext cx="6468893"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53" name="Arrow: Bent 52">
            <a:extLst>
              <a:ext uri="{FF2B5EF4-FFF2-40B4-BE49-F238E27FC236}">
                <a16:creationId xmlns:a16="http://schemas.microsoft.com/office/drawing/2014/main" id="{BACDBFCC-3E58-6ACA-CDA6-023D66D8EF03}"/>
              </a:ext>
              <a:ext uri="{C183D7F6-B498-43B3-948B-1728B52AA6E4}">
                <adec:decorative xmlns:adec="http://schemas.microsoft.com/office/drawing/2017/decorative" val="1"/>
              </a:ext>
            </a:extLst>
          </p:cNvPr>
          <p:cNvSpPr/>
          <p:nvPr/>
        </p:nvSpPr>
        <p:spPr bwMode="auto">
          <a:xfrm rot="10800000">
            <a:off x="4038597" y="5256740"/>
            <a:ext cx="1314452" cy="375707"/>
          </a:xfrm>
          <a:prstGeom prst="bentArrow">
            <a:avLst>
              <a:gd name="adj1" fmla="val 25000"/>
              <a:gd name="adj2" fmla="val 0"/>
              <a:gd name="adj3" fmla="val 25000"/>
              <a:gd name="adj4" fmla="val 51201"/>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4" name="Rectangle: Rounded Corners 53">
            <a:extLst>
              <a:ext uri="{FF2B5EF4-FFF2-40B4-BE49-F238E27FC236}">
                <a16:creationId xmlns:a16="http://schemas.microsoft.com/office/drawing/2014/main" id="{2EA63B2F-92D3-AAF9-5E60-EE75A7584D1F}"/>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pic>
        <p:nvPicPr>
          <p:cNvPr id="55" name="Picture 54">
            <a:extLst>
              <a:ext uri="{FF2B5EF4-FFF2-40B4-BE49-F238E27FC236}">
                <a16:creationId xmlns:a16="http://schemas.microsoft.com/office/drawing/2014/main" id="{DCD68058-67ED-934E-9C59-C91DF463BC02}"/>
              </a:ext>
              <a:ext uri="{C183D7F6-B498-43B3-948B-1728B52AA6E4}">
                <adec:decorative xmlns:adec="http://schemas.microsoft.com/office/drawing/2017/decorative" val="1"/>
              </a:ext>
            </a:extLst>
          </p:cNvPr>
          <p:cNvPicPr>
            <a:picLocks noChangeAspect="1"/>
          </p:cNvPicPr>
          <p:nvPr/>
        </p:nvPicPr>
        <p:blipFill>
          <a:blip r:embed="rId2"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56" name="Arrow: Bent 55">
            <a:extLst>
              <a:ext uri="{FF2B5EF4-FFF2-40B4-BE49-F238E27FC236}">
                <a16:creationId xmlns:a16="http://schemas.microsoft.com/office/drawing/2014/main" id="{77BEC889-C128-0AD2-FE84-DDA4EA7EBC52}"/>
              </a:ext>
              <a:ext uri="{C183D7F6-B498-43B3-948B-1728B52AA6E4}">
                <adec:decorative xmlns:adec="http://schemas.microsoft.com/office/drawing/2017/decorative" val="1"/>
              </a:ext>
            </a:extLst>
          </p:cNvPr>
          <p:cNvSpPr/>
          <p:nvPr/>
        </p:nvSpPr>
        <p:spPr bwMode="auto">
          <a:xfrm>
            <a:off x="5353050" y="5092571"/>
            <a:ext cx="1491121" cy="389193"/>
          </a:xfrm>
          <a:prstGeom prst="bentArrow">
            <a:avLst>
              <a:gd name="adj1" fmla="val 25000"/>
              <a:gd name="adj2" fmla="val 0"/>
              <a:gd name="adj3" fmla="val 25000"/>
              <a:gd name="adj4" fmla="val 5236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57" name="Picture 56">
            <a:extLst>
              <a:ext uri="{FF2B5EF4-FFF2-40B4-BE49-F238E27FC236}">
                <a16:creationId xmlns:a16="http://schemas.microsoft.com/office/drawing/2014/main" id="{6E6697F7-23A1-178C-BC33-8222F7E122B9}"/>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b="-2"/>
          <a:stretch/>
        </p:blipFill>
        <p:spPr>
          <a:xfrm rot="16200000">
            <a:off x="8814981" y="-269358"/>
            <a:ext cx="2923891" cy="3462607"/>
          </a:xfrm>
          <a:prstGeom prst="rect">
            <a:avLst/>
          </a:prstGeom>
        </p:spPr>
      </p:pic>
      <p:sp>
        <p:nvSpPr>
          <p:cNvPr id="58" name="Arrow: U-Turn 57">
            <a:extLst>
              <a:ext uri="{FF2B5EF4-FFF2-40B4-BE49-F238E27FC236}">
                <a16:creationId xmlns:a16="http://schemas.microsoft.com/office/drawing/2014/main" id="{A0BFA189-ECF9-C816-61FA-F4FAF0F3EA8A}"/>
              </a:ext>
              <a:ext uri="{C183D7F6-B498-43B3-948B-1728B52AA6E4}">
                <adec:decorative xmlns:adec="http://schemas.microsoft.com/office/drawing/2017/decorative" val="1"/>
              </a:ext>
            </a:extLst>
          </p:cNvPr>
          <p:cNvSpPr/>
          <p:nvPr/>
        </p:nvSpPr>
        <p:spPr bwMode="auto">
          <a:xfrm rot="5400000" flipH="1">
            <a:off x="8543020" y="3094622"/>
            <a:ext cx="241748" cy="3745140"/>
          </a:xfrm>
          <a:prstGeom prst="uturnArrow">
            <a:avLst>
              <a:gd name="adj1" fmla="val 25000"/>
              <a:gd name="adj2" fmla="val 0"/>
              <a:gd name="adj3" fmla="val 0"/>
              <a:gd name="adj4" fmla="val 50000"/>
              <a:gd name="adj5" fmla="val 7496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59" name="Group 58" descr="The image shows a section from a Microsoft Office application. The section displayed is part of the file menu, which includes options for managing documents. The options listed are: Home (highlighted in red), New, Open, Get Add-ins, Info, Save a Copy (highlighted in red), Save as Adobe PDF, and Print.">
            <a:extLst>
              <a:ext uri="{FF2B5EF4-FFF2-40B4-BE49-F238E27FC236}">
                <a16:creationId xmlns:a16="http://schemas.microsoft.com/office/drawing/2014/main" id="{C4CF746E-6D53-71A8-79EE-DC71188F86A3}"/>
              </a:ext>
            </a:extLst>
          </p:cNvPr>
          <p:cNvGrpSpPr/>
          <p:nvPr/>
        </p:nvGrpSpPr>
        <p:grpSpPr>
          <a:xfrm>
            <a:off x="7250133" y="300130"/>
            <a:ext cx="1908380" cy="4548094"/>
            <a:chOff x="6742249" y="300130"/>
            <a:chExt cx="1908380" cy="4548094"/>
          </a:xfrm>
        </p:grpSpPr>
        <p:sp>
          <p:nvSpPr>
            <p:cNvPr id="60" name="Arrow: U-Turn 59">
              <a:extLst>
                <a:ext uri="{FF2B5EF4-FFF2-40B4-BE49-F238E27FC236}">
                  <a16:creationId xmlns:a16="http://schemas.microsoft.com/office/drawing/2014/main" id="{CC47DA49-B2DD-7ED5-7545-4B419FB927F8}"/>
                </a:ext>
              </a:extLst>
            </p:cNvPr>
            <p:cNvSpPr/>
            <p:nvPr/>
          </p:nvSpPr>
          <p:spPr bwMode="auto">
            <a:xfrm flipH="1">
              <a:off x="6748205" y="300130"/>
              <a:ext cx="1902424" cy="3163925"/>
            </a:xfrm>
            <a:prstGeom prst="uturnArrow">
              <a:avLst>
                <a:gd name="adj1" fmla="val 25000"/>
                <a:gd name="adj2" fmla="val 0"/>
                <a:gd name="adj3" fmla="val 54757"/>
                <a:gd name="adj4" fmla="val 11787"/>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1" name="Arrow: Bent 60">
              <a:extLst>
                <a:ext uri="{FF2B5EF4-FFF2-40B4-BE49-F238E27FC236}">
                  <a16:creationId xmlns:a16="http://schemas.microsoft.com/office/drawing/2014/main" id="{F4606CA2-CC8A-28DE-277B-0E3D0A6C0931}"/>
                </a:ext>
              </a:extLst>
            </p:cNvPr>
            <p:cNvSpPr/>
            <p:nvPr/>
          </p:nvSpPr>
          <p:spPr bwMode="auto">
            <a:xfrm rot="10800000" flipH="1">
              <a:off x="6742249" y="2482217"/>
              <a:ext cx="554870" cy="2366007"/>
            </a:xfrm>
            <a:prstGeom prst="bentArrow">
              <a:avLst>
                <a:gd name="adj1" fmla="val 25000"/>
                <a:gd name="adj2" fmla="val 0"/>
                <a:gd name="adj3" fmla="val 25000"/>
                <a:gd name="adj4" fmla="val 48905"/>
              </a:avLst>
            </a:prstGeom>
            <a:ln w="603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17A54A13-CECC-8530-2470-20BC1171BAF6}"/>
                </a:ext>
              </a:extLst>
            </p:cNvPr>
            <p:cNvGrpSpPr/>
            <p:nvPr/>
          </p:nvGrpSpPr>
          <p:grpSpPr>
            <a:xfrm>
              <a:off x="6919098" y="451723"/>
              <a:ext cx="1560638" cy="4234403"/>
              <a:chOff x="9855197" y="1475201"/>
              <a:chExt cx="1589540" cy="4312823"/>
            </a:xfrm>
          </p:grpSpPr>
          <p:sp>
            <p:nvSpPr>
              <p:cNvPr id="63" name="Rectangle: Rounded Corners 62">
                <a:extLst>
                  <a:ext uri="{FF2B5EF4-FFF2-40B4-BE49-F238E27FC236}">
                    <a16:creationId xmlns:a16="http://schemas.microsoft.com/office/drawing/2014/main" id="{68E51E06-E73E-0C28-51D3-5A47CA80DDCE}"/>
                  </a:ext>
                </a:extLst>
              </p:cNvPr>
              <p:cNvSpPr/>
              <p:nvPr/>
            </p:nvSpPr>
            <p:spPr bwMode="auto">
              <a:xfrm>
                <a:off x="9855197" y="1475201"/>
                <a:ext cx="1589540" cy="4312823"/>
              </a:xfrm>
              <a:prstGeom prst="roundRect">
                <a:avLst>
                  <a:gd name="adj" fmla="val 889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4" name="Picture 63">
                <a:extLst>
                  <a:ext uri="{FF2B5EF4-FFF2-40B4-BE49-F238E27FC236}">
                    <a16:creationId xmlns:a16="http://schemas.microsoft.com/office/drawing/2014/main" id="{A7B326BF-525E-F20C-0E3E-10C2EE2AED23}"/>
                  </a:ext>
                </a:extLst>
              </p:cNvPr>
              <p:cNvPicPr>
                <a:picLocks noChangeAspect="1"/>
              </p:cNvPicPr>
              <p:nvPr/>
            </p:nvPicPr>
            <p:blipFill>
              <a:blip r:embed="rId4"/>
              <a:srcRect l="773" r="773"/>
              <a:stretch/>
            </p:blipFill>
            <p:spPr>
              <a:xfrm>
                <a:off x="9960743" y="1588966"/>
                <a:ext cx="1378449" cy="4085294"/>
              </a:xfrm>
              <a:prstGeom prst="roundRect">
                <a:avLst>
                  <a:gd name="adj" fmla="val 6110"/>
                </a:avLst>
              </a:prstGeom>
              <a:effectLst>
                <a:outerShdw blurRad="127000" algn="ctr" rotWithShape="0">
                  <a:prstClr val="black">
                    <a:alpha val="10000"/>
                  </a:prstClr>
                </a:outerShdw>
              </a:effectLst>
            </p:spPr>
          </p:pic>
        </p:grpSp>
      </p:grpSp>
      <p:sp>
        <p:nvSpPr>
          <p:cNvPr id="68" name="Arrow: U-Turn 67">
            <a:extLst>
              <a:ext uri="{FF2B5EF4-FFF2-40B4-BE49-F238E27FC236}">
                <a16:creationId xmlns:a16="http://schemas.microsoft.com/office/drawing/2014/main" id="{1AA0984F-C172-7F03-FBF6-83E5A31C1FF7}"/>
              </a:ext>
              <a:ext uri="{C183D7F6-B498-43B3-948B-1728B52AA6E4}">
                <adec:decorative xmlns:adec="http://schemas.microsoft.com/office/drawing/2017/decorative" val="1"/>
              </a:ext>
            </a:extLst>
          </p:cNvPr>
          <p:cNvSpPr/>
          <p:nvPr/>
        </p:nvSpPr>
        <p:spPr bwMode="auto">
          <a:xfrm rot="10800000" flipH="1">
            <a:off x="9158513" y="1429804"/>
            <a:ext cx="2686051" cy="3163925"/>
          </a:xfrm>
          <a:prstGeom prst="uturnArrow">
            <a:avLst>
              <a:gd name="adj1" fmla="val 25000"/>
              <a:gd name="adj2" fmla="val 0"/>
              <a:gd name="adj3" fmla="val 53255"/>
              <a:gd name="adj4" fmla="val 7873"/>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69" name="Table 354">
            <a:extLst>
              <a:ext uri="{FF2B5EF4-FFF2-40B4-BE49-F238E27FC236}">
                <a16:creationId xmlns:a16="http://schemas.microsoft.com/office/drawing/2014/main" id="{07216A24-20DE-063A-9E76-AFFDE627F42A}"/>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17816295"/>
              </p:ext>
            </p:extLst>
          </p:nvPr>
        </p:nvGraphicFramePr>
        <p:xfrm>
          <a:off x="709157" y="1430429"/>
          <a:ext cx="6142580" cy="3358895"/>
        </p:xfrm>
        <a:graphic>
          <a:graphicData uri="http://schemas.openxmlformats.org/drawingml/2006/table">
            <a:tbl>
              <a:tblPr firstRow="1" bandRow="1">
                <a:tableStyleId>{5C22544A-7EE6-4342-B048-85BDC9FD1C3A}</a:tableStyleId>
              </a:tblPr>
              <a:tblGrid>
                <a:gridCol w="400506">
                  <a:extLst>
                    <a:ext uri="{9D8B030D-6E8A-4147-A177-3AD203B41FA5}">
                      <a16:colId xmlns:a16="http://schemas.microsoft.com/office/drawing/2014/main" val="774820194"/>
                    </a:ext>
                  </a:extLst>
                </a:gridCol>
                <a:gridCol w="5742074">
                  <a:extLst>
                    <a:ext uri="{9D8B030D-6E8A-4147-A177-3AD203B41FA5}">
                      <a16:colId xmlns:a16="http://schemas.microsoft.com/office/drawing/2014/main" val="4243873998"/>
                    </a:ext>
                  </a:extLst>
                </a:gridCol>
              </a:tblGrid>
              <a:tr h="10171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600" b="0" i="0" u="none" strike="noStrike" cap="none" normalizeH="0" baseline="0" noProof="0">
                          <a:ln>
                            <a:noFill/>
                          </a:ln>
                          <a:solidFill>
                            <a:schemeClr val="tx1"/>
                          </a:solidFill>
                          <a:effectLst/>
                          <a:uLnTx/>
                          <a:uFillTx/>
                          <a:latin typeface="+mj-lt"/>
                          <a:ea typeface="+mn-lt"/>
                          <a:cs typeface="Segoe UI"/>
                        </a:rPr>
                        <a:t>Apri la presentazione di PowerPoint "Explore AI_Presentation"</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775403">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000" b="1" i="0" u="none" strike="noStrike" cap="none" normalizeH="0" baseline="0">
                          <a:ln>
                            <a:noFill/>
                          </a:ln>
                          <a:solidFill>
                            <a:schemeClr val="accent2"/>
                          </a:solidFill>
                          <a:effectLst/>
                          <a:uLnTx/>
                          <a:uFillTx/>
                          <a:latin typeface="+mn-lt"/>
                          <a:ea typeface="+mn-lt"/>
                          <a:cs typeface="Segoe UI"/>
                        </a:rPr>
                        <a:t>2</a:t>
                      </a: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600" b="0" i="0" u="none" strike="noStrike" cap="none" normalizeH="0" baseline="0">
                          <a:ln>
                            <a:noFill/>
                          </a:ln>
                          <a:solidFill>
                            <a:schemeClr val="tx1"/>
                          </a:solidFill>
                          <a:effectLst/>
                          <a:uLnTx/>
                          <a:uFillTx/>
                          <a:latin typeface="+mj-lt"/>
                          <a:ea typeface="+mn-lt"/>
                          <a:cs typeface="Segoe UI"/>
                        </a:rPr>
                        <a:t>Segui questi passaggi per creare una copia del file da modificare:</a:t>
                      </a:r>
                    </a:p>
                  </a:txBody>
                  <a:tcPr marL="137160" marT="18288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228556"/>
                  </a:ext>
                </a:extLst>
              </a:tr>
              <a:tr h="1566313">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a:ln>
                          <a:noFill/>
                        </a:ln>
                        <a:solidFill>
                          <a:schemeClr val="accent2"/>
                        </a:solidFill>
                        <a:effectLst/>
                        <a:uLnTx/>
                        <a:uFillTx/>
                        <a:latin typeface="+mn-lt"/>
                        <a:ea typeface="+mn-lt"/>
                        <a:cs typeface="Segoe UI"/>
                      </a:endParaRP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it-IT" sz="1400">
                          <a:solidFill>
                            <a:schemeClr val="tx1"/>
                          </a:solidFill>
                          <a:effectLst/>
                          <a:latin typeface="+mn-lt"/>
                          <a:ea typeface="+mn-lt"/>
                          <a:cs typeface="Segoe UI Semibold" panose="020B0702040204020203" pitchFamily="34" charset="0"/>
                        </a:rPr>
                        <a:t>File</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it-IT" sz="1400">
                          <a:solidFill>
                            <a:schemeClr val="tx1"/>
                          </a:solidFill>
                          <a:effectLst/>
                          <a:latin typeface="+mn-lt"/>
                          <a:ea typeface="+mn-lt"/>
                          <a:cs typeface="Segoe UI Semibold" panose="020B0702040204020203" pitchFamily="34" charset="0"/>
                        </a:rPr>
                        <a:t>Salva una copia</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it-IT" sz="1400">
                          <a:solidFill>
                            <a:schemeClr val="tx1"/>
                          </a:solidFill>
                          <a:effectLst/>
                          <a:latin typeface="+mn-lt"/>
                          <a:ea typeface="+mn-lt"/>
                          <a:cs typeface="Segoe UI Semibold" panose="020B0702040204020203" pitchFamily="34" charset="0"/>
                        </a:rPr>
                        <a:t>Nel riquadro "Salva con nome" aggiungi il tuo cognome o le tue iniziali al nome file</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it-IT" sz="1400">
                          <a:solidFill>
                            <a:schemeClr val="tx1"/>
                          </a:solidFill>
                          <a:effectLst/>
                          <a:latin typeface="+mn-lt"/>
                          <a:ea typeface="+mn-lt"/>
                          <a:cs typeface="Segoe UI Semibold" panose="020B0702040204020203" pitchFamily="34" charset="0"/>
                        </a:rPr>
                        <a:t>Seleziona Salva</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dirty="0">
                        <a:ln>
                          <a:noFill/>
                        </a:ln>
                        <a:solidFill>
                          <a:schemeClr val="tx1"/>
                        </a:solidFill>
                        <a:effectLst/>
                        <a:uLnTx/>
                        <a:uFillTx/>
                        <a:latin typeface="+mj-lt"/>
                        <a:ea typeface="+mn-lt"/>
                        <a:cs typeface="Segoe UI"/>
                      </a:endParaRPr>
                    </a:p>
                  </a:txBody>
                  <a:tcPr marL="13716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70" name="Picture 69">
            <a:extLst>
              <a:ext uri="{FF2B5EF4-FFF2-40B4-BE49-F238E27FC236}">
                <a16:creationId xmlns:a16="http://schemas.microsoft.com/office/drawing/2014/main" id="{18A027D8-7F61-29A4-4089-10734672E65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47820" t="78444" r="37401"/>
          <a:stretch/>
        </p:blipFill>
        <p:spPr>
          <a:xfrm flipH="1">
            <a:off x="10918156" y="3850640"/>
            <a:ext cx="843044" cy="692291"/>
          </a:xfrm>
          <a:prstGeom prst="roundRect">
            <a:avLst>
              <a:gd name="adj" fmla="val 26604"/>
            </a:avLst>
          </a:prstGeom>
        </p:spPr>
      </p:pic>
      <p:pic>
        <p:nvPicPr>
          <p:cNvPr id="71" name="Picture 70">
            <a:extLst>
              <a:ext uri="{FF2B5EF4-FFF2-40B4-BE49-F238E27FC236}">
                <a16:creationId xmlns:a16="http://schemas.microsoft.com/office/drawing/2014/main" id="{3D314FAC-6545-2368-5620-A2D684ECCFA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37272" t="78874" r="53355" b="4479"/>
          <a:stretch/>
        </p:blipFill>
        <p:spPr>
          <a:xfrm rot="15977627">
            <a:off x="9292829" y="3972059"/>
            <a:ext cx="572650" cy="572650"/>
          </a:xfrm>
          <a:custGeom>
            <a:avLst/>
            <a:gdLst>
              <a:gd name="connsiteX0" fmla="*/ 1646928 w 4572001"/>
              <a:gd name="connsiteY0" fmla="*/ 0 h 4572000"/>
              <a:gd name="connsiteX1" fmla="*/ 2925075 w 4572001"/>
              <a:gd name="connsiteY1" fmla="*/ 0 h 4572000"/>
              <a:gd name="connsiteX2" fmla="*/ 4572001 w 4572001"/>
              <a:gd name="connsiteY2" fmla="*/ 1646926 h 4572000"/>
              <a:gd name="connsiteX3" fmla="*/ 4572001 w 4572001"/>
              <a:gd name="connsiteY3" fmla="*/ 2925074 h 4572000"/>
              <a:gd name="connsiteX4" fmla="*/ 2925075 w 4572001"/>
              <a:gd name="connsiteY4" fmla="*/ 4572000 h 4572000"/>
              <a:gd name="connsiteX5" fmla="*/ 1646928 w 4572001"/>
              <a:gd name="connsiteY5" fmla="*/ 4572000 h 4572000"/>
              <a:gd name="connsiteX6" fmla="*/ 0 w 4572001"/>
              <a:gd name="connsiteY6" fmla="*/ 2925074 h 4572000"/>
              <a:gd name="connsiteX7" fmla="*/ 0 w 4572001"/>
              <a:gd name="connsiteY7" fmla="*/ 1646926 h 4572000"/>
              <a:gd name="connsiteX8" fmla="*/ 1646928 w 4572001"/>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1" h="4572000">
                <a:moveTo>
                  <a:pt x="1646928" y="0"/>
                </a:moveTo>
                <a:lnTo>
                  <a:pt x="2925075" y="0"/>
                </a:lnTo>
                <a:cubicBezTo>
                  <a:pt x="3834647" y="0"/>
                  <a:pt x="4572001" y="737354"/>
                  <a:pt x="4572001" y="1646926"/>
                </a:cubicBezTo>
                <a:lnTo>
                  <a:pt x="4572001" y="2925074"/>
                </a:lnTo>
                <a:cubicBezTo>
                  <a:pt x="4572001" y="3834646"/>
                  <a:pt x="3834647" y="4572000"/>
                  <a:pt x="2925075" y="4572000"/>
                </a:cubicBezTo>
                <a:lnTo>
                  <a:pt x="1646928" y="4572000"/>
                </a:lnTo>
                <a:cubicBezTo>
                  <a:pt x="737356" y="4572000"/>
                  <a:pt x="0" y="3834646"/>
                  <a:pt x="0" y="2925074"/>
                </a:cubicBezTo>
                <a:lnTo>
                  <a:pt x="0" y="1646926"/>
                </a:lnTo>
                <a:cubicBezTo>
                  <a:pt x="0" y="737354"/>
                  <a:pt x="737356" y="0"/>
                  <a:pt x="1646928" y="0"/>
                </a:cubicBezTo>
                <a:close/>
              </a:path>
            </a:pathLst>
          </a:custGeom>
        </p:spPr>
      </p:pic>
      <p:sp>
        <p:nvSpPr>
          <p:cNvPr id="3" name="TextBox 2">
            <a:extLst>
              <a:ext uri="{FF2B5EF4-FFF2-40B4-BE49-F238E27FC236}">
                <a16:creationId xmlns:a16="http://schemas.microsoft.com/office/drawing/2014/main" id="{788A399E-F76A-C319-F848-CF1C5FC03FDE}"/>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pic>
        <p:nvPicPr>
          <p:cNvPr id="5" name="Picture 4">
            <a:extLst>
              <a:ext uri="{FF2B5EF4-FFF2-40B4-BE49-F238E27FC236}">
                <a16:creationId xmlns:a16="http://schemas.microsoft.com/office/drawing/2014/main" id="{5F27CEE3-211F-540C-F07B-FE0562346784}"/>
              </a:ext>
            </a:extLst>
          </p:cNvPr>
          <p:cNvPicPr>
            <a:picLocks noChangeAspect="1"/>
          </p:cNvPicPr>
          <p:nvPr/>
        </p:nvPicPr>
        <p:blipFill>
          <a:blip r:embed="rId6"/>
          <a:srcRect t="63348" b="-1258"/>
          <a:stretch/>
        </p:blipFill>
        <p:spPr>
          <a:xfrm>
            <a:off x="5507819" y="5233741"/>
            <a:ext cx="6610073" cy="818367"/>
          </a:xfrm>
          <a:prstGeom prst="rect">
            <a:avLst/>
          </a:prstGeom>
        </p:spPr>
      </p:pic>
    </p:spTree>
    <p:extLst>
      <p:ext uri="{BB962C8B-B14F-4D97-AF65-F5344CB8AC3E}">
        <p14:creationId xmlns:p14="http://schemas.microsoft.com/office/powerpoint/2010/main" val="1723482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6DCD-8F8E-AFD7-95D4-E9614CA164CE}"/>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E577CCF-2FCD-77BF-B9AB-E3BCE5399B8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0" name="Picture 29">
              <a:extLst>
                <a:ext uri="{FF2B5EF4-FFF2-40B4-BE49-F238E27FC236}">
                  <a16:creationId xmlns:a16="http://schemas.microsoft.com/office/drawing/2014/main" id="{71EE6E72-9CFB-CA59-55ED-E1AAA23E5186}"/>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3" name="Straight Connector 32">
              <a:extLst>
                <a:ext uri="{FF2B5EF4-FFF2-40B4-BE49-F238E27FC236}">
                  <a16:creationId xmlns:a16="http://schemas.microsoft.com/office/drawing/2014/main" id="{CF3D090E-E62B-47B6-ECB2-015D707C953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Rounded Rectangle 24_1">
            <a:extLst>
              <a:ext uri="{FF2B5EF4-FFF2-40B4-BE49-F238E27FC236}">
                <a16:creationId xmlns:a16="http://schemas.microsoft.com/office/drawing/2014/main" id="{AAB009CF-C34E-F5DB-C1DD-C6F9BA42452C}"/>
              </a:ext>
              <a:ext uri="{C183D7F6-B498-43B3-948B-1728B52AA6E4}">
                <adec:decorative xmlns:adec="http://schemas.microsoft.com/office/drawing/2017/decorative" val="1"/>
              </a:ext>
            </a:extLst>
          </p:cNvPr>
          <p:cNvSpPr>
            <a:spLocks/>
          </p:cNvSpPr>
          <p:nvPr/>
        </p:nvSpPr>
        <p:spPr bwMode="auto">
          <a:xfrm>
            <a:off x="588963" y="1585897"/>
            <a:ext cx="11017250" cy="4350765"/>
          </a:xfrm>
          <a:prstGeom prst="roundRect">
            <a:avLst>
              <a:gd name="adj" fmla="val 3598"/>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2" name="Rounded Rectangle 3_1">
            <a:extLst>
              <a:ext uri="{FF2B5EF4-FFF2-40B4-BE49-F238E27FC236}">
                <a16:creationId xmlns:a16="http://schemas.microsoft.com/office/drawing/2014/main" id="{3EB4CBAD-50C1-2DCF-2185-B0E151BAA456}"/>
              </a:ext>
              <a:ext uri="{C183D7F6-B498-43B3-948B-1728B52AA6E4}">
                <adec:decorative xmlns:adec="http://schemas.microsoft.com/office/drawing/2017/decorative" val="1"/>
              </a:ext>
            </a:extLst>
          </p:cNvPr>
          <p:cNvSpPr>
            <a:spLocks/>
          </p:cNvSpPr>
          <p:nvPr/>
        </p:nvSpPr>
        <p:spPr>
          <a:xfrm>
            <a:off x="726123" y="2831768"/>
            <a:ext cx="10742930" cy="2967734"/>
          </a:xfrm>
          <a:prstGeom prst="roundRect">
            <a:avLst>
              <a:gd name="adj" fmla="val 378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34124C6C-58EB-86CA-9383-58BEFD500C38}"/>
              </a:ext>
            </a:extLst>
          </p:cNvPr>
          <p:cNvSpPr>
            <a:spLocks noGrp="1"/>
          </p:cNvSpPr>
          <p:nvPr>
            <p:ph type="title"/>
          </p:nvPr>
        </p:nvSpPr>
        <p:spPr>
          <a:xfrm>
            <a:off x="588263" y="457200"/>
            <a:ext cx="11018520" cy="492443"/>
          </a:xfrm>
        </p:spPr>
        <p:txBody>
          <a:bodyPr/>
          <a:lstStyle/>
          <a:p>
            <a:r>
              <a:rPr lang="it-IT"/>
              <a:t>Unità 2: definire l'idea e stabilire il contesto</a:t>
            </a:r>
          </a:p>
        </p:txBody>
      </p:sp>
      <p:sp>
        <p:nvSpPr>
          <p:cNvPr id="11" name="Rounded Rectangle 3_1">
            <a:extLst>
              <a:ext uri="{FF2B5EF4-FFF2-40B4-BE49-F238E27FC236}">
                <a16:creationId xmlns:a16="http://schemas.microsoft.com/office/drawing/2014/main" id="{5C86E689-3057-F24F-D2E5-F2A6A7A41131}"/>
              </a:ext>
            </a:extLst>
          </p:cNvPr>
          <p:cNvSpPr>
            <a:spLocks/>
          </p:cNvSpPr>
          <p:nvPr/>
        </p:nvSpPr>
        <p:spPr>
          <a:xfrm>
            <a:off x="726123" y="1723057"/>
            <a:ext cx="10742930" cy="971551"/>
          </a:xfrm>
          <a:prstGeom prst="roundRect">
            <a:avLst>
              <a:gd name="adj" fmla="val 12325"/>
            </a:avLst>
          </a:prstGeom>
          <a:gradFill flip="none" rotWithShape="1">
            <a:gsLst>
              <a:gs pos="50000">
                <a:schemeClr val="accent1">
                  <a:alpha val="10000"/>
                </a:schemeClr>
              </a:gs>
              <a:gs pos="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lang="it-IT" sz="2000" b="0" i="0">
                <a:solidFill>
                  <a:schemeClr val="tx1"/>
                </a:solidFill>
                <a:effectLst/>
              </a:rPr>
              <a:t>In questo esercizio lavoreremo sul definire e perfezionare le nostre idee per una destinazione generata con l'IA</a:t>
            </a:r>
          </a:p>
        </p:txBody>
      </p:sp>
      <p:sp>
        <p:nvSpPr>
          <p:cNvPr id="29" name="TextBox 28">
            <a:extLst>
              <a:ext uri="{FF2B5EF4-FFF2-40B4-BE49-F238E27FC236}">
                <a16:creationId xmlns:a16="http://schemas.microsoft.com/office/drawing/2014/main" id="{2E5DE1D9-1890-C7BB-89B2-8540018369E7}"/>
              </a:ext>
            </a:extLst>
          </p:cNvPr>
          <p:cNvSpPr txBox="1"/>
          <p:nvPr/>
        </p:nvSpPr>
        <p:spPr>
          <a:xfrm>
            <a:off x="863283" y="3002318"/>
            <a:ext cx="9527916" cy="307777"/>
          </a:xfrm>
          <a:prstGeom prst="rect">
            <a:avLst/>
          </a:prstGeom>
          <a:noFill/>
        </p:spPr>
        <p:txBody>
          <a:bodyPr wrap="square" lIns="0" tIns="0" rIns="0" bIns="0">
            <a:spAutoFit/>
          </a:bodyPr>
          <a:lstStyle/>
          <a:p>
            <a:pPr marL="0" indent="0">
              <a:buNone/>
            </a:pPr>
            <a:r>
              <a:rPr lang="it-IT" sz="2000"/>
              <a:t>Segui i passaggi nell'Unità 2 per gettare le basi della tua destinazione da sogno</a:t>
            </a:r>
          </a:p>
        </p:txBody>
      </p:sp>
      <p:sp>
        <p:nvSpPr>
          <p:cNvPr id="61" name="Rectangle: Rounded Corners 60">
            <a:extLst>
              <a:ext uri="{FF2B5EF4-FFF2-40B4-BE49-F238E27FC236}">
                <a16:creationId xmlns:a16="http://schemas.microsoft.com/office/drawing/2014/main" id="{A8064FAB-DDC2-C7C6-E00E-75EBFA48C450}"/>
              </a:ext>
            </a:extLst>
          </p:cNvPr>
          <p:cNvSpPr>
            <a:spLocks/>
          </p:cNvSpPr>
          <p:nvPr/>
        </p:nvSpPr>
        <p:spPr bwMode="auto">
          <a:xfrm>
            <a:off x="863283"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it-IT" sz="1800">
                <a:solidFill>
                  <a:schemeClr val="tx1"/>
                </a:solidFill>
              </a:rPr>
              <a:t>Usa una richiesta basata </a:t>
            </a:r>
            <a:br>
              <a:rPr lang="it-IT" sz="1800">
                <a:solidFill>
                  <a:schemeClr val="tx1"/>
                </a:solidFill>
              </a:rPr>
            </a:br>
            <a:r>
              <a:rPr lang="it-IT" sz="1800">
                <a:solidFill>
                  <a:schemeClr val="tx1"/>
                </a:solidFill>
              </a:rPr>
              <a:t>sul ruolo</a:t>
            </a:r>
          </a:p>
        </p:txBody>
      </p:sp>
      <p:sp>
        <p:nvSpPr>
          <p:cNvPr id="62" name="Rectangle: Rounded Corners 61">
            <a:extLst>
              <a:ext uri="{FF2B5EF4-FFF2-40B4-BE49-F238E27FC236}">
                <a16:creationId xmlns:a16="http://schemas.microsoft.com/office/drawing/2014/main" id="{B1224EFF-DCC6-2569-3B30-4E18CEABC455}"/>
              </a:ext>
            </a:extLst>
          </p:cNvPr>
          <p:cNvSpPr>
            <a:spLocks/>
          </p:cNvSpPr>
          <p:nvPr/>
        </p:nvSpPr>
        <p:spPr bwMode="auto">
          <a:xfrm>
            <a:off x="4397481"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it-IT" sz="1800">
                <a:solidFill>
                  <a:schemeClr val="tx1"/>
                </a:solidFill>
              </a:rPr>
              <a:t>Definisci la tua idea</a:t>
            </a:r>
          </a:p>
        </p:txBody>
      </p:sp>
      <p:sp>
        <p:nvSpPr>
          <p:cNvPr id="63" name="Rectangle: Rounded Corners 62">
            <a:extLst>
              <a:ext uri="{FF2B5EF4-FFF2-40B4-BE49-F238E27FC236}">
                <a16:creationId xmlns:a16="http://schemas.microsoft.com/office/drawing/2014/main" id="{17E7CCCD-C9F6-6E51-ABBA-26BA0F7B974C}"/>
              </a:ext>
            </a:extLst>
          </p:cNvPr>
          <p:cNvSpPr>
            <a:spLocks/>
          </p:cNvSpPr>
          <p:nvPr/>
        </p:nvSpPr>
        <p:spPr bwMode="auto">
          <a:xfrm>
            <a:off x="7931679"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it-IT" sz="1800">
                <a:solidFill>
                  <a:schemeClr val="tx1"/>
                </a:solidFill>
              </a:rPr>
              <a:t>Presenta la tua idea</a:t>
            </a:r>
          </a:p>
        </p:txBody>
      </p:sp>
      <p:grpSp>
        <p:nvGrpSpPr>
          <p:cNvPr id="37" name="Group 36">
            <a:extLst>
              <a:ext uri="{FF2B5EF4-FFF2-40B4-BE49-F238E27FC236}">
                <a16:creationId xmlns:a16="http://schemas.microsoft.com/office/drawing/2014/main" id="{8E88E68A-210A-2ED8-71E7-89967FC1628B}"/>
              </a:ext>
              <a:ext uri="{C183D7F6-B498-43B3-948B-1728B52AA6E4}">
                <adec:decorative xmlns:adec="http://schemas.microsoft.com/office/drawing/2017/decorative" val="1"/>
              </a:ext>
            </a:extLst>
          </p:cNvPr>
          <p:cNvGrpSpPr>
            <a:grpSpLocks/>
          </p:cNvGrpSpPr>
          <p:nvPr/>
        </p:nvGrpSpPr>
        <p:grpSpPr>
          <a:xfrm>
            <a:off x="2241762" y="3696486"/>
            <a:ext cx="640080" cy="640080"/>
            <a:chOff x="547424" y="4293480"/>
            <a:chExt cx="640026" cy="657416"/>
          </a:xfrm>
        </p:grpSpPr>
        <p:grpSp>
          <p:nvGrpSpPr>
            <p:cNvPr id="38" name="Group 37">
              <a:extLst>
                <a:ext uri="{FF2B5EF4-FFF2-40B4-BE49-F238E27FC236}">
                  <a16:creationId xmlns:a16="http://schemas.microsoft.com/office/drawing/2014/main" id="{5F97A3B6-8F69-DDBD-19E9-A001F1428E1E}"/>
                </a:ext>
              </a:extLst>
            </p:cNvPr>
            <p:cNvGrpSpPr/>
            <p:nvPr/>
          </p:nvGrpSpPr>
          <p:grpSpPr>
            <a:xfrm>
              <a:off x="547424" y="4293480"/>
              <a:ext cx="640026" cy="657416"/>
              <a:chOff x="987658" y="5065483"/>
              <a:chExt cx="1169054" cy="1200820"/>
            </a:xfrm>
          </p:grpSpPr>
          <p:grpSp>
            <p:nvGrpSpPr>
              <p:cNvPr id="40" name="Group 39">
                <a:extLst>
                  <a:ext uri="{FF2B5EF4-FFF2-40B4-BE49-F238E27FC236}">
                    <a16:creationId xmlns:a16="http://schemas.microsoft.com/office/drawing/2014/main" id="{2E587FC2-D45E-05EF-E19D-E274B0341A69}"/>
                  </a:ext>
                </a:extLst>
              </p:cNvPr>
              <p:cNvGrpSpPr/>
              <p:nvPr/>
            </p:nvGrpSpPr>
            <p:grpSpPr>
              <a:xfrm>
                <a:off x="987658" y="5065483"/>
                <a:ext cx="1169054" cy="1200820"/>
                <a:chOff x="6349393" y="1711575"/>
                <a:chExt cx="5590022" cy="5674618"/>
              </a:xfrm>
            </p:grpSpPr>
            <p:sp>
              <p:nvSpPr>
                <p:cNvPr id="43" name="Rounded Rectangle 3_1">
                  <a:extLst>
                    <a:ext uri="{FF2B5EF4-FFF2-40B4-BE49-F238E27FC236}">
                      <a16:creationId xmlns:a16="http://schemas.microsoft.com/office/drawing/2014/main" id="{98A54EC7-0555-29D6-D1BC-AB9773C707CA}"/>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4" name="Rounded Rectangle 3_1">
                  <a:extLst>
                    <a:ext uri="{FF2B5EF4-FFF2-40B4-BE49-F238E27FC236}">
                      <a16:creationId xmlns:a16="http://schemas.microsoft.com/office/drawing/2014/main" id="{F8D2A1A9-CC69-B1D8-28DA-176F4C8FEC8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1" name="Rounded Rectangle 3_1">
                <a:extLst>
                  <a:ext uri="{FF2B5EF4-FFF2-40B4-BE49-F238E27FC236}">
                    <a16:creationId xmlns:a16="http://schemas.microsoft.com/office/drawing/2014/main" id="{A580D065-17A7-F408-5EFF-4780A418DD9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2" name="Rounded Rectangle 24_1">
                <a:extLst>
                  <a:ext uri="{FF2B5EF4-FFF2-40B4-BE49-F238E27FC236}">
                    <a16:creationId xmlns:a16="http://schemas.microsoft.com/office/drawing/2014/main" id="{17F873A6-21DA-9FF4-C7A6-803E3B1E235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876DD28C-1C2A-4618-0012-BE38AFFA32D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it-IT" sz="2800">
                  <a:solidFill>
                    <a:srgbClr val="C73ECC"/>
                  </a:solidFill>
                  <a:latin typeface="+mj-lt"/>
                  <a:ea typeface="+mj-ea"/>
                  <a:cs typeface="+mj-cs"/>
                </a:rPr>
                <a:t>1</a:t>
              </a:r>
            </a:p>
          </p:txBody>
        </p:sp>
      </p:grpSp>
      <p:grpSp>
        <p:nvGrpSpPr>
          <p:cNvPr id="45" name="Group 44">
            <a:extLst>
              <a:ext uri="{FF2B5EF4-FFF2-40B4-BE49-F238E27FC236}">
                <a16:creationId xmlns:a16="http://schemas.microsoft.com/office/drawing/2014/main" id="{68756B50-CAD6-9603-DB35-F02D3767F776}"/>
              </a:ext>
              <a:ext uri="{C183D7F6-B498-43B3-948B-1728B52AA6E4}">
                <adec:decorative xmlns:adec="http://schemas.microsoft.com/office/drawing/2017/decorative" val="1"/>
              </a:ext>
            </a:extLst>
          </p:cNvPr>
          <p:cNvGrpSpPr>
            <a:grpSpLocks/>
          </p:cNvGrpSpPr>
          <p:nvPr/>
        </p:nvGrpSpPr>
        <p:grpSpPr>
          <a:xfrm>
            <a:off x="5775960" y="3696486"/>
            <a:ext cx="640080" cy="640080"/>
            <a:chOff x="547424" y="4293480"/>
            <a:chExt cx="640026" cy="657416"/>
          </a:xfrm>
        </p:grpSpPr>
        <p:grpSp>
          <p:nvGrpSpPr>
            <p:cNvPr id="46" name="Group 45">
              <a:extLst>
                <a:ext uri="{FF2B5EF4-FFF2-40B4-BE49-F238E27FC236}">
                  <a16:creationId xmlns:a16="http://schemas.microsoft.com/office/drawing/2014/main" id="{789C7173-09CF-DCDD-5480-785A5B22BA0D}"/>
                </a:ext>
              </a:extLst>
            </p:cNvPr>
            <p:cNvGrpSpPr/>
            <p:nvPr/>
          </p:nvGrpSpPr>
          <p:grpSpPr>
            <a:xfrm>
              <a:off x="547424" y="4293480"/>
              <a:ext cx="640026" cy="657416"/>
              <a:chOff x="987658" y="5065483"/>
              <a:chExt cx="1169054" cy="1200820"/>
            </a:xfrm>
          </p:grpSpPr>
          <p:grpSp>
            <p:nvGrpSpPr>
              <p:cNvPr id="48" name="Group 47">
                <a:extLst>
                  <a:ext uri="{FF2B5EF4-FFF2-40B4-BE49-F238E27FC236}">
                    <a16:creationId xmlns:a16="http://schemas.microsoft.com/office/drawing/2014/main" id="{AA2EE6BF-4970-0887-BD35-93B8A80664A5}"/>
                  </a:ext>
                </a:extLst>
              </p:cNvPr>
              <p:cNvGrpSpPr/>
              <p:nvPr/>
            </p:nvGrpSpPr>
            <p:grpSpPr>
              <a:xfrm>
                <a:off x="987658" y="5065483"/>
                <a:ext cx="1169054" cy="1200820"/>
                <a:chOff x="6349393" y="1711575"/>
                <a:chExt cx="5590022" cy="5674618"/>
              </a:xfrm>
            </p:grpSpPr>
            <p:sp>
              <p:nvSpPr>
                <p:cNvPr id="51" name="Rounded Rectangle 3_1">
                  <a:extLst>
                    <a:ext uri="{FF2B5EF4-FFF2-40B4-BE49-F238E27FC236}">
                      <a16:creationId xmlns:a16="http://schemas.microsoft.com/office/drawing/2014/main" id="{A35D97B4-437D-8046-D2FF-80341F874AE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2" name="Rounded Rectangle 3_1">
                  <a:extLst>
                    <a:ext uri="{FF2B5EF4-FFF2-40B4-BE49-F238E27FC236}">
                      <a16:creationId xmlns:a16="http://schemas.microsoft.com/office/drawing/2014/main" id="{4AD1020C-5272-E46F-EF00-0F301D54EC9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9" name="Rounded Rectangle 3_1">
                <a:extLst>
                  <a:ext uri="{FF2B5EF4-FFF2-40B4-BE49-F238E27FC236}">
                    <a16:creationId xmlns:a16="http://schemas.microsoft.com/office/drawing/2014/main" id="{5203F818-3EF0-6C00-E3B3-74853B1772C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0" name="Rounded Rectangle 24_1">
                <a:extLst>
                  <a:ext uri="{FF2B5EF4-FFF2-40B4-BE49-F238E27FC236}">
                    <a16:creationId xmlns:a16="http://schemas.microsoft.com/office/drawing/2014/main" id="{A638494C-9383-02CB-6027-9A51B2D9EED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7" name="Oval 46">
              <a:extLst>
                <a:ext uri="{FF2B5EF4-FFF2-40B4-BE49-F238E27FC236}">
                  <a16:creationId xmlns:a16="http://schemas.microsoft.com/office/drawing/2014/main" id="{1A0497BA-8369-FFAF-8E48-8BCB6E2638C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it-IT" sz="2800">
                  <a:solidFill>
                    <a:srgbClr val="C73ECC"/>
                  </a:solidFill>
                  <a:latin typeface="+mj-lt"/>
                  <a:ea typeface="+mj-ea"/>
                  <a:cs typeface="+mj-cs"/>
                </a:rPr>
                <a:t>2</a:t>
              </a:r>
            </a:p>
          </p:txBody>
        </p:sp>
      </p:grpSp>
      <p:grpSp>
        <p:nvGrpSpPr>
          <p:cNvPr id="53" name="Group 52">
            <a:extLst>
              <a:ext uri="{FF2B5EF4-FFF2-40B4-BE49-F238E27FC236}">
                <a16:creationId xmlns:a16="http://schemas.microsoft.com/office/drawing/2014/main" id="{5A0EB94F-2E0F-74C9-97BC-1FE07E308EF2}"/>
              </a:ext>
              <a:ext uri="{C183D7F6-B498-43B3-948B-1728B52AA6E4}">
                <adec:decorative xmlns:adec="http://schemas.microsoft.com/office/drawing/2017/decorative" val="1"/>
              </a:ext>
            </a:extLst>
          </p:cNvPr>
          <p:cNvGrpSpPr>
            <a:grpSpLocks/>
          </p:cNvGrpSpPr>
          <p:nvPr/>
        </p:nvGrpSpPr>
        <p:grpSpPr>
          <a:xfrm>
            <a:off x="9310157" y="3696486"/>
            <a:ext cx="640080" cy="640080"/>
            <a:chOff x="547424" y="4293480"/>
            <a:chExt cx="640026" cy="657416"/>
          </a:xfrm>
        </p:grpSpPr>
        <p:grpSp>
          <p:nvGrpSpPr>
            <p:cNvPr id="54" name="Group 53">
              <a:extLst>
                <a:ext uri="{FF2B5EF4-FFF2-40B4-BE49-F238E27FC236}">
                  <a16:creationId xmlns:a16="http://schemas.microsoft.com/office/drawing/2014/main" id="{7AF02629-9DBA-18F7-F4C6-760E6BFC5ED5}"/>
                </a:ext>
              </a:extLst>
            </p:cNvPr>
            <p:cNvGrpSpPr/>
            <p:nvPr/>
          </p:nvGrpSpPr>
          <p:grpSpPr>
            <a:xfrm>
              <a:off x="547424" y="4293480"/>
              <a:ext cx="640026" cy="657416"/>
              <a:chOff x="987658" y="5065483"/>
              <a:chExt cx="1169054" cy="1200820"/>
            </a:xfrm>
          </p:grpSpPr>
          <p:grpSp>
            <p:nvGrpSpPr>
              <p:cNvPr id="56" name="Group 55">
                <a:extLst>
                  <a:ext uri="{FF2B5EF4-FFF2-40B4-BE49-F238E27FC236}">
                    <a16:creationId xmlns:a16="http://schemas.microsoft.com/office/drawing/2014/main" id="{016F9DE3-0FB4-B2C9-B6E0-84B7DE6F9108}"/>
                  </a:ext>
                </a:extLst>
              </p:cNvPr>
              <p:cNvGrpSpPr/>
              <p:nvPr/>
            </p:nvGrpSpPr>
            <p:grpSpPr>
              <a:xfrm>
                <a:off x="987658" y="5065483"/>
                <a:ext cx="1169054" cy="1200820"/>
                <a:chOff x="6349393" y="1711575"/>
                <a:chExt cx="5590022" cy="5674618"/>
              </a:xfrm>
            </p:grpSpPr>
            <p:sp>
              <p:nvSpPr>
                <p:cNvPr id="59" name="Rounded Rectangle 3_1">
                  <a:extLst>
                    <a:ext uri="{FF2B5EF4-FFF2-40B4-BE49-F238E27FC236}">
                      <a16:creationId xmlns:a16="http://schemas.microsoft.com/office/drawing/2014/main" id="{068FFEE0-54C3-3378-F34E-6219EF844FC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3_1">
                  <a:extLst>
                    <a:ext uri="{FF2B5EF4-FFF2-40B4-BE49-F238E27FC236}">
                      <a16:creationId xmlns:a16="http://schemas.microsoft.com/office/drawing/2014/main" id="{E24D7774-5FE3-3CE9-AF84-615231B6CA7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57" name="Rounded Rectangle 3_1">
                <a:extLst>
                  <a:ext uri="{FF2B5EF4-FFF2-40B4-BE49-F238E27FC236}">
                    <a16:creationId xmlns:a16="http://schemas.microsoft.com/office/drawing/2014/main" id="{08C2C357-DD81-1B6A-C316-B0945FAA3C4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8" name="Rounded Rectangle 24_1">
                <a:extLst>
                  <a:ext uri="{FF2B5EF4-FFF2-40B4-BE49-F238E27FC236}">
                    <a16:creationId xmlns:a16="http://schemas.microsoft.com/office/drawing/2014/main" id="{3C5EAA9A-F3C2-22B4-9884-8201FECBB361}"/>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5" name="Oval 54">
              <a:extLst>
                <a:ext uri="{FF2B5EF4-FFF2-40B4-BE49-F238E27FC236}">
                  <a16:creationId xmlns:a16="http://schemas.microsoft.com/office/drawing/2014/main" id="{100E9DAF-1F63-92C3-6265-4966D487405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it-IT" sz="2800">
                  <a:solidFill>
                    <a:srgbClr val="C73ECC"/>
                  </a:solidFill>
                  <a:latin typeface="+mj-lt"/>
                  <a:ea typeface="+mj-ea"/>
                  <a:cs typeface="+mj-cs"/>
                </a:rPr>
                <a:t>3</a:t>
              </a:r>
            </a:p>
          </p:txBody>
        </p:sp>
      </p:grpSp>
      <p:pic>
        <p:nvPicPr>
          <p:cNvPr id="75" name="Picture 74">
            <a:extLst>
              <a:ext uri="{FF2B5EF4-FFF2-40B4-BE49-F238E27FC236}">
                <a16:creationId xmlns:a16="http://schemas.microsoft.com/office/drawing/2014/main" id="{5A66E461-D096-8CED-DE1F-B20F55B365F6}"/>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35814" t="56855" r="33629" b="4007"/>
          <a:stretch/>
        </p:blipFill>
        <p:spPr>
          <a:xfrm rot="10800000" flipH="1" flipV="1">
            <a:off x="0" y="5493392"/>
            <a:ext cx="1892301" cy="1364608"/>
          </a:xfrm>
          <a:custGeom>
            <a:avLst/>
            <a:gdLst>
              <a:gd name="connsiteX0" fmla="*/ 0 w 1892301"/>
              <a:gd name="connsiteY0" fmla="*/ 0 h 1364608"/>
              <a:gd name="connsiteX1" fmla="*/ 1892301 w 1892301"/>
              <a:gd name="connsiteY1" fmla="*/ 0 h 1364608"/>
              <a:gd name="connsiteX2" fmla="*/ 1892301 w 1892301"/>
              <a:gd name="connsiteY2" fmla="*/ 1364608 h 1364608"/>
              <a:gd name="connsiteX3" fmla="*/ 0 w 1892301"/>
              <a:gd name="connsiteY3" fmla="*/ 1364608 h 1364608"/>
            </a:gdLst>
            <a:ahLst/>
            <a:cxnLst>
              <a:cxn ang="0">
                <a:pos x="connsiteX0" y="connsiteY0"/>
              </a:cxn>
              <a:cxn ang="0">
                <a:pos x="connsiteX1" y="connsiteY1"/>
              </a:cxn>
              <a:cxn ang="0">
                <a:pos x="connsiteX2" y="connsiteY2"/>
              </a:cxn>
              <a:cxn ang="0">
                <a:pos x="connsiteX3" y="connsiteY3"/>
              </a:cxn>
            </a:cxnLst>
            <a:rect l="l" t="t" r="r" b="b"/>
            <a:pathLst>
              <a:path w="1892301" h="1364608">
                <a:moveTo>
                  <a:pt x="0" y="0"/>
                </a:moveTo>
                <a:lnTo>
                  <a:pt x="1892301" y="0"/>
                </a:lnTo>
                <a:lnTo>
                  <a:pt x="1892301" y="1364608"/>
                </a:lnTo>
                <a:lnTo>
                  <a:pt x="0" y="1364608"/>
                </a:lnTo>
                <a:close/>
              </a:path>
            </a:pathLst>
          </a:custGeom>
        </p:spPr>
      </p:pic>
      <p:sp>
        <p:nvSpPr>
          <p:cNvPr id="3" name="TextBox 2">
            <a:extLst>
              <a:ext uri="{FF2B5EF4-FFF2-40B4-BE49-F238E27FC236}">
                <a16:creationId xmlns:a16="http://schemas.microsoft.com/office/drawing/2014/main" id="{00E60298-9E52-1662-D7BC-76E8489C303C}"/>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30121343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E50CC160-8E57-E8B5-E8B6-7B8F0D82A9A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63" name="Picture 62">
              <a:extLst>
                <a:ext uri="{FF2B5EF4-FFF2-40B4-BE49-F238E27FC236}">
                  <a16:creationId xmlns:a16="http://schemas.microsoft.com/office/drawing/2014/main" id="{37857D64-C9E3-3BC4-F8C8-575018A58259}"/>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4" name="Straight Connector 63">
              <a:extLst>
                <a:ext uri="{FF2B5EF4-FFF2-40B4-BE49-F238E27FC236}">
                  <a16:creationId xmlns:a16="http://schemas.microsoft.com/office/drawing/2014/main" id="{9B0C6730-2C4E-7D50-B839-B85769E8D340}"/>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1" name="Picture 60">
            <a:extLst>
              <a:ext uri="{FF2B5EF4-FFF2-40B4-BE49-F238E27FC236}">
                <a16:creationId xmlns:a16="http://schemas.microsoft.com/office/drawing/2014/main" id="{22971CDE-B07D-9CDF-4B52-BAD052D883AC}"/>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45399" b="823"/>
          <a:stretch/>
        </p:blipFill>
        <p:spPr>
          <a:xfrm rot="16200000" flipH="1" flipV="1">
            <a:off x="-1195391" y="4624390"/>
            <a:ext cx="3429001" cy="1038225"/>
          </a:xfrm>
          <a:prstGeom prst="rect">
            <a:avLst/>
          </a:prstGeom>
        </p:spPr>
      </p:pic>
      <p:sp>
        <p:nvSpPr>
          <p:cNvPr id="2" name="Title 1">
            <a:extLst>
              <a:ext uri="{FF2B5EF4-FFF2-40B4-BE49-F238E27FC236}">
                <a16:creationId xmlns:a16="http://schemas.microsoft.com/office/drawing/2014/main" id="{62463341-77C6-C8FA-8657-4A8E2AB6A0C0}"/>
              </a:ext>
            </a:extLst>
          </p:cNvPr>
          <p:cNvSpPr>
            <a:spLocks noGrp="1"/>
          </p:cNvSpPr>
          <p:nvPr>
            <p:ph type="title"/>
          </p:nvPr>
        </p:nvSpPr>
        <p:spPr>
          <a:xfrm>
            <a:off x="588963" y="457200"/>
            <a:ext cx="11017250" cy="984885"/>
          </a:xfrm>
        </p:spPr>
        <p:txBody>
          <a:bodyPr/>
          <a:lstStyle/>
          <a:p>
            <a:r>
              <a:rPr lang="it-IT" dirty="0"/>
              <a:t>Unità 2: creare la richiesta basata sul </a:t>
            </a:r>
            <a:br>
              <a:rPr lang="it-IT" dirty="0"/>
            </a:br>
            <a:r>
              <a:rPr lang="it-IT" dirty="0"/>
              <a:t>ruolo per definire l'experience designer</a:t>
            </a:r>
          </a:p>
        </p:txBody>
      </p:sp>
      <p:sp>
        <p:nvSpPr>
          <p:cNvPr id="11" name="Rectangle: Rounded Corners 10">
            <a:extLst>
              <a:ext uri="{FF2B5EF4-FFF2-40B4-BE49-F238E27FC236}">
                <a16:creationId xmlns:a16="http://schemas.microsoft.com/office/drawing/2014/main" id="{1BD5906F-F755-193D-25DC-F1EBE042F0B9}"/>
              </a:ext>
              <a:ext uri="{C183D7F6-B498-43B3-948B-1728B52AA6E4}">
                <adec:decorative xmlns:adec="http://schemas.microsoft.com/office/drawing/2017/decorative" val="1"/>
              </a:ext>
            </a:extLst>
          </p:cNvPr>
          <p:cNvSpPr>
            <a:spLocks/>
          </p:cNvSpPr>
          <p:nvPr/>
        </p:nvSpPr>
        <p:spPr bwMode="auto">
          <a:xfrm>
            <a:off x="588963"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2" name="Rectangle: Rounded Corners 11">
            <a:extLst>
              <a:ext uri="{FF2B5EF4-FFF2-40B4-BE49-F238E27FC236}">
                <a16:creationId xmlns:a16="http://schemas.microsoft.com/office/drawing/2014/main" id="{D65D443B-DEA5-7B76-BB7A-23FC1F6757C8}"/>
              </a:ext>
              <a:ext uri="{C183D7F6-B498-43B3-948B-1728B52AA6E4}">
                <adec:decorative xmlns:adec="http://schemas.microsoft.com/office/drawing/2017/decorative" val="1"/>
              </a:ext>
            </a:extLst>
          </p:cNvPr>
          <p:cNvSpPr>
            <a:spLocks/>
          </p:cNvSpPr>
          <p:nvPr/>
        </p:nvSpPr>
        <p:spPr bwMode="auto">
          <a:xfrm>
            <a:off x="3377565"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Rectangle: Rounded Corners 12">
            <a:extLst>
              <a:ext uri="{FF2B5EF4-FFF2-40B4-BE49-F238E27FC236}">
                <a16:creationId xmlns:a16="http://schemas.microsoft.com/office/drawing/2014/main" id="{8832FAF4-599B-328C-172B-E0934D1D07C7}"/>
              </a:ext>
              <a:ext uri="{C183D7F6-B498-43B3-948B-1728B52AA6E4}">
                <adec:decorative xmlns:adec="http://schemas.microsoft.com/office/drawing/2017/decorative" val="1"/>
              </a:ext>
            </a:extLst>
          </p:cNvPr>
          <p:cNvSpPr>
            <a:spLocks/>
          </p:cNvSpPr>
          <p:nvPr/>
        </p:nvSpPr>
        <p:spPr bwMode="auto">
          <a:xfrm>
            <a:off x="6166167"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4" name="Rectangle: Rounded Corners 13">
            <a:extLst>
              <a:ext uri="{FF2B5EF4-FFF2-40B4-BE49-F238E27FC236}">
                <a16:creationId xmlns:a16="http://schemas.microsoft.com/office/drawing/2014/main" id="{6E808A71-9AC7-E5BD-DF4B-52CB736832CF}"/>
              </a:ext>
              <a:ext uri="{C183D7F6-B498-43B3-948B-1728B52AA6E4}">
                <adec:decorative xmlns:adec="http://schemas.microsoft.com/office/drawing/2017/decorative" val="1"/>
              </a:ext>
            </a:extLst>
          </p:cNvPr>
          <p:cNvSpPr>
            <a:spLocks/>
          </p:cNvSpPr>
          <p:nvPr/>
        </p:nvSpPr>
        <p:spPr bwMode="auto">
          <a:xfrm>
            <a:off x="8954770"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970E7840-CC8F-B0F9-F773-120441E54BFE}"/>
              </a:ext>
            </a:extLst>
          </p:cNvPr>
          <p:cNvSpPr txBox="1"/>
          <p:nvPr/>
        </p:nvSpPr>
        <p:spPr>
          <a:xfrm>
            <a:off x="765493" y="2693854"/>
            <a:ext cx="2298382" cy="2215991"/>
          </a:xfrm>
          <a:prstGeom prst="rect">
            <a:avLst/>
          </a:prstGeom>
          <a:noFill/>
        </p:spPr>
        <p:txBody>
          <a:bodyPr wrap="square" lIns="0" tIns="0" rIns="0" bIns="0">
            <a:spAutoFit/>
          </a:bodyPr>
          <a:lstStyle/>
          <a:p>
            <a:pPr marL="0" indent="0" algn="ctr">
              <a:spcAft>
                <a:spcPts val="0"/>
              </a:spcAft>
              <a:buNone/>
            </a:pPr>
            <a:r>
              <a:rPr lang="it-IT" sz="1600" dirty="0"/>
              <a:t>Sei un eccellente experience designer </a:t>
            </a:r>
            <a:br>
              <a:rPr lang="it-IT" sz="1600" dirty="0"/>
            </a:br>
            <a:r>
              <a:rPr lang="it-IT" sz="1600" dirty="0"/>
              <a:t>e possiedi un talento unico per la creazione </a:t>
            </a:r>
            <a:br>
              <a:rPr lang="it-IT" sz="1600" dirty="0"/>
            </a:br>
            <a:r>
              <a:rPr lang="it-IT" sz="1600" dirty="0"/>
              <a:t>di esperienze immersive in grado di accendere </a:t>
            </a:r>
            <a:br>
              <a:rPr lang="it-IT" sz="1600" dirty="0"/>
            </a:br>
            <a:r>
              <a:rPr lang="it-IT" sz="1600" dirty="0"/>
              <a:t>i sensi e trasportare </a:t>
            </a:r>
            <a:br>
              <a:rPr lang="it-IT" sz="1600" dirty="0"/>
            </a:br>
            <a:r>
              <a:rPr lang="it-IT" sz="1600" dirty="0"/>
              <a:t>i clienti in un mondo </a:t>
            </a:r>
            <a:br>
              <a:rPr lang="it-IT" sz="1600" dirty="0"/>
            </a:br>
            <a:r>
              <a:rPr lang="it-IT" sz="1600" dirty="0"/>
              <a:t>di pura magia</a:t>
            </a:r>
          </a:p>
        </p:txBody>
      </p:sp>
      <p:sp>
        <p:nvSpPr>
          <p:cNvPr id="17" name="TextBox 16">
            <a:extLst>
              <a:ext uri="{FF2B5EF4-FFF2-40B4-BE49-F238E27FC236}">
                <a16:creationId xmlns:a16="http://schemas.microsoft.com/office/drawing/2014/main" id="{60BC54BD-8DF6-3116-EB97-6CC7F1D111AA}"/>
              </a:ext>
            </a:extLst>
          </p:cNvPr>
          <p:cNvSpPr txBox="1"/>
          <p:nvPr/>
        </p:nvSpPr>
        <p:spPr>
          <a:xfrm>
            <a:off x="3554095" y="2693854"/>
            <a:ext cx="2298382" cy="2462213"/>
          </a:xfrm>
          <a:prstGeom prst="rect">
            <a:avLst/>
          </a:prstGeom>
          <a:noFill/>
        </p:spPr>
        <p:txBody>
          <a:bodyPr wrap="square" lIns="0" tIns="0" rIns="0" bIns="0">
            <a:spAutoFit/>
          </a:bodyPr>
          <a:lstStyle/>
          <a:p>
            <a:pPr marL="0" indent="0" algn="ctr">
              <a:spcAft>
                <a:spcPts val="0"/>
              </a:spcAft>
              <a:buNone/>
            </a:pPr>
            <a:r>
              <a:rPr lang="it-IT" sz="1600"/>
              <a:t>Attraverso una sapiente combinazione di paesaggi sonori coinvolgenti, elementi visivi affascinanti e condizioni ambientali selezionate accuratamente, sei in grado di orchestrare viaggi straordinari che incantano e incuriosiscono</a:t>
            </a:r>
          </a:p>
        </p:txBody>
      </p:sp>
      <p:sp>
        <p:nvSpPr>
          <p:cNvPr id="18" name="TextBox 17">
            <a:extLst>
              <a:ext uri="{FF2B5EF4-FFF2-40B4-BE49-F238E27FC236}">
                <a16:creationId xmlns:a16="http://schemas.microsoft.com/office/drawing/2014/main" id="{898BEC3B-393D-5B4A-C42D-226FBD9E5DBC}"/>
              </a:ext>
            </a:extLst>
          </p:cNvPr>
          <p:cNvSpPr txBox="1"/>
          <p:nvPr/>
        </p:nvSpPr>
        <p:spPr>
          <a:xfrm>
            <a:off x="6342697" y="2693854"/>
            <a:ext cx="2298382" cy="2462213"/>
          </a:xfrm>
          <a:prstGeom prst="rect">
            <a:avLst/>
          </a:prstGeom>
          <a:noFill/>
        </p:spPr>
        <p:txBody>
          <a:bodyPr wrap="square" lIns="0" tIns="0" rIns="0" bIns="0">
            <a:spAutoFit/>
          </a:bodyPr>
          <a:lstStyle/>
          <a:p>
            <a:pPr marL="0" indent="0" algn="ctr">
              <a:spcAft>
                <a:spcPts val="0"/>
              </a:spcAft>
              <a:buNone/>
            </a:pPr>
            <a:r>
              <a:rPr lang="it-IT" sz="1600" dirty="0"/>
              <a:t>Le tue abilità creative </a:t>
            </a:r>
            <a:br>
              <a:rPr lang="it-IT" sz="1600" dirty="0"/>
            </a:br>
            <a:r>
              <a:rPr lang="it-IT" sz="1600" dirty="0"/>
              <a:t>non conoscono limiti </a:t>
            </a:r>
            <a:br>
              <a:rPr lang="it-IT" sz="1600" dirty="0"/>
            </a:br>
            <a:r>
              <a:rPr lang="it-IT" sz="1600" dirty="0"/>
              <a:t>e concepisci idee audaci che risvegliano l'immaginazione, curando al contempo </a:t>
            </a:r>
            <a:br>
              <a:rPr lang="it-IT" sz="1600" dirty="0"/>
            </a:br>
            <a:r>
              <a:rPr lang="it-IT" sz="1600" dirty="0"/>
              <a:t>i più minuti dettagli sensoriali che intessono armoniosamente un intreccio tematico </a:t>
            </a:r>
          </a:p>
        </p:txBody>
      </p:sp>
      <p:sp>
        <p:nvSpPr>
          <p:cNvPr id="19" name="TextBox 18">
            <a:extLst>
              <a:ext uri="{FF2B5EF4-FFF2-40B4-BE49-F238E27FC236}">
                <a16:creationId xmlns:a16="http://schemas.microsoft.com/office/drawing/2014/main" id="{98F00AD8-8B86-47DF-8F68-1DDB8579B6DB}"/>
              </a:ext>
            </a:extLst>
          </p:cNvPr>
          <p:cNvSpPr txBox="1"/>
          <p:nvPr/>
        </p:nvSpPr>
        <p:spPr>
          <a:xfrm>
            <a:off x="9131300" y="2693854"/>
            <a:ext cx="2298382" cy="3200876"/>
          </a:xfrm>
          <a:prstGeom prst="rect">
            <a:avLst/>
          </a:prstGeom>
          <a:noFill/>
        </p:spPr>
        <p:txBody>
          <a:bodyPr wrap="square" lIns="0" tIns="0" rIns="0" bIns="0">
            <a:spAutoFit/>
          </a:bodyPr>
          <a:lstStyle/>
          <a:p>
            <a:pPr marL="0" indent="0" algn="ctr">
              <a:spcAft>
                <a:spcPts val="0"/>
              </a:spcAft>
              <a:buNone/>
            </a:pPr>
            <a:r>
              <a:rPr lang="it-IT" sz="1600" dirty="0"/>
              <a:t>Con la tua straordinaria capacità di coinvolgere più sensi, hai il potere </a:t>
            </a:r>
            <a:br>
              <a:rPr lang="it-IT" sz="1600" dirty="0"/>
            </a:br>
            <a:r>
              <a:rPr lang="it-IT" sz="1600" dirty="0"/>
              <a:t>di creare momenti indimenticabili che avvolgono le persone </a:t>
            </a:r>
            <a:br>
              <a:rPr lang="it-IT" sz="1600" dirty="0"/>
            </a:br>
            <a:r>
              <a:rPr lang="it-IT" sz="1600" dirty="0"/>
              <a:t>in una sinfonia di sensazioni, rendendole ammaliate, entusiaste </a:t>
            </a:r>
            <a:br>
              <a:rPr lang="it-IT" sz="1600" dirty="0"/>
            </a:br>
            <a:r>
              <a:rPr lang="it-IT" sz="1600" dirty="0"/>
              <a:t>e desiderose di averne ancora. Contribuirai alla creazione di una nuova esperienza</a:t>
            </a:r>
          </a:p>
        </p:txBody>
      </p:sp>
      <p:grpSp>
        <p:nvGrpSpPr>
          <p:cNvPr id="21" name="Group 20">
            <a:extLst>
              <a:ext uri="{FF2B5EF4-FFF2-40B4-BE49-F238E27FC236}">
                <a16:creationId xmlns:a16="http://schemas.microsoft.com/office/drawing/2014/main" id="{D80A41B2-CAF4-D0D0-6A3C-21159D427248}"/>
              </a:ext>
              <a:ext uri="{C183D7F6-B498-43B3-948B-1728B52AA6E4}">
                <adec:decorative xmlns:adec="http://schemas.microsoft.com/office/drawing/2017/decorative" val="1"/>
              </a:ext>
            </a:extLst>
          </p:cNvPr>
          <p:cNvGrpSpPr>
            <a:grpSpLocks/>
          </p:cNvGrpSpPr>
          <p:nvPr/>
        </p:nvGrpSpPr>
        <p:grpSpPr>
          <a:xfrm>
            <a:off x="1548924" y="1805940"/>
            <a:ext cx="731520" cy="731520"/>
            <a:chOff x="547424" y="4293480"/>
            <a:chExt cx="640026" cy="657416"/>
          </a:xfrm>
        </p:grpSpPr>
        <p:grpSp>
          <p:nvGrpSpPr>
            <p:cNvPr id="23" name="Group 22">
              <a:extLst>
                <a:ext uri="{FF2B5EF4-FFF2-40B4-BE49-F238E27FC236}">
                  <a16:creationId xmlns:a16="http://schemas.microsoft.com/office/drawing/2014/main" id="{56103A20-9F2E-94E3-1A1E-1951DBE8EE10}"/>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ECE143A1-B01B-9435-72EB-5273716524D8}"/>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73FB63C0-EC38-1082-86BB-7EB1006800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013D557C-342F-AE22-D2C5-46D79291938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5FE8046D-6F20-E695-AA71-620194714A1A}"/>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5CC510D2-FD0A-2367-8578-6C5FEF8FEB5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BB6F68C-9607-243A-2BE6-41980429BE0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C129564A-3A59-DA6D-AA6D-A3A8B4DFC16E}"/>
              </a:ext>
              <a:ext uri="{C183D7F6-B498-43B3-948B-1728B52AA6E4}">
                <adec:decorative xmlns:adec="http://schemas.microsoft.com/office/drawing/2017/decorative" val="1"/>
              </a:ext>
            </a:extLst>
          </p:cNvPr>
          <p:cNvGrpSpPr>
            <a:grpSpLocks/>
          </p:cNvGrpSpPr>
          <p:nvPr/>
        </p:nvGrpSpPr>
        <p:grpSpPr>
          <a:xfrm>
            <a:off x="4337526" y="1805940"/>
            <a:ext cx="731520" cy="731520"/>
            <a:chOff x="547424" y="4293480"/>
            <a:chExt cx="640026" cy="657416"/>
          </a:xfrm>
        </p:grpSpPr>
        <p:grpSp>
          <p:nvGrpSpPr>
            <p:cNvPr id="31" name="Group 30">
              <a:extLst>
                <a:ext uri="{FF2B5EF4-FFF2-40B4-BE49-F238E27FC236}">
                  <a16:creationId xmlns:a16="http://schemas.microsoft.com/office/drawing/2014/main" id="{97D335C5-3F28-4F2B-B541-A3AC1CEE16F0}"/>
                </a:ext>
              </a:extLst>
            </p:cNvPr>
            <p:cNvGrpSpPr/>
            <p:nvPr/>
          </p:nvGrpSpPr>
          <p:grpSpPr>
            <a:xfrm>
              <a:off x="547424" y="4293480"/>
              <a:ext cx="640026" cy="657416"/>
              <a:chOff x="987658" y="5065483"/>
              <a:chExt cx="1169054" cy="1200820"/>
            </a:xfrm>
          </p:grpSpPr>
          <p:grpSp>
            <p:nvGrpSpPr>
              <p:cNvPr id="33" name="Group 32">
                <a:extLst>
                  <a:ext uri="{FF2B5EF4-FFF2-40B4-BE49-F238E27FC236}">
                    <a16:creationId xmlns:a16="http://schemas.microsoft.com/office/drawing/2014/main" id="{0B2E2A1B-9A93-4721-0783-8C9880B1B378}"/>
                  </a:ext>
                </a:extLst>
              </p:cNvPr>
              <p:cNvGrpSpPr/>
              <p:nvPr/>
            </p:nvGrpSpPr>
            <p:grpSpPr>
              <a:xfrm>
                <a:off x="987658" y="5065483"/>
                <a:ext cx="1169054" cy="1200820"/>
                <a:chOff x="6349393" y="1711575"/>
                <a:chExt cx="5590022" cy="5674618"/>
              </a:xfrm>
            </p:grpSpPr>
            <p:sp>
              <p:nvSpPr>
                <p:cNvPr id="36" name="Rounded Rectangle 3_1">
                  <a:extLst>
                    <a:ext uri="{FF2B5EF4-FFF2-40B4-BE49-F238E27FC236}">
                      <a16:creationId xmlns:a16="http://schemas.microsoft.com/office/drawing/2014/main" id="{B82E940B-7E92-E4A8-3A82-0BDBFEA537AC}"/>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7" name="Rounded Rectangle 3_1">
                  <a:extLst>
                    <a:ext uri="{FF2B5EF4-FFF2-40B4-BE49-F238E27FC236}">
                      <a16:creationId xmlns:a16="http://schemas.microsoft.com/office/drawing/2014/main" id="{C428EC18-B4CA-E49D-73E8-D15D4BC6FFB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4" name="Rounded Rectangle 3_1">
                <a:extLst>
                  <a:ext uri="{FF2B5EF4-FFF2-40B4-BE49-F238E27FC236}">
                    <a16:creationId xmlns:a16="http://schemas.microsoft.com/office/drawing/2014/main" id="{BD00BE54-B757-C7B7-7815-ABFAA5D51F7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24_1">
                <a:extLst>
                  <a:ext uri="{FF2B5EF4-FFF2-40B4-BE49-F238E27FC236}">
                    <a16:creationId xmlns:a16="http://schemas.microsoft.com/office/drawing/2014/main" id="{CFAB3B7E-7BA0-A647-BFBB-9DE14373863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F390D0F0-3A9A-39CE-20D1-E0B26481524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218658A5-0656-00DE-CD1A-03007ABF76EC}"/>
              </a:ext>
              <a:ext uri="{C183D7F6-B498-43B3-948B-1728B52AA6E4}">
                <adec:decorative xmlns:adec="http://schemas.microsoft.com/office/drawing/2017/decorative" val="1"/>
              </a:ext>
            </a:extLst>
          </p:cNvPr>
          <p:cNvGrpSpPr>
            <a:grpSpLocks/>
          </p:cNvGrpSpPr>
          <p:nvPr/>
        </p:nvGrpSpPr>
        <p:grpSpPr>
          <a:xfrm>
            <a:off x="7126128" y="1805940"/>
            <a:ext cx="731520" cy="731520"/>
            <a:chOff x="547424" y="4293480"/>
            <a:chExt cx="640026" cy="657416"/>
          </a:xfrm>
        </p:grpSpPr>
        <p:grpSp>
          <p:nvGrpSpPr>
            <p:cNvPr id="39" name="Group 38">
              <a:extLst>
                <a:ext uri="{FF2B5EF4-FFF2-40B4-BE49-F238E27FC236}">
                  <a16:creationId xmlns:a16="http://schemas.microsoft.com/office/drawing/2014/main" id="{12FEC223-A0A9-E9AE-7EE6-1F38C908B744}"/>
                </a:ext>
              </a:extLst>
            </p:cNvPr>
            <p:cNvGrpSpPr/>
            <p:nvPr/>
          </p:nvGrpSpPr>
          <p:grpSpPr>
            <a:xfrm>
              <a:off x="547424" y="4293480"/>
              <a:ext cx="640026" cy="657416"/>
              <a:chOff x="987658" y="5065483"/>
              <a:chExt cx="1169054" cy="1200820"/>
            </a:xfrm>
          </p:grpSpPr>
          <p:grpSp>
            <p:nvGrpSpPr>
              <p:cNvPr id="41" name="Group 40">
                <a:extLst>
                  <a:ext uri="{FF2B5EF4-FFF2-40B4-BE49-F238E27FC236}">
                    <a16:creationId xmlns:a16="http://schemas.microsoft.com/office/drawing/2014/main" id="{B17A93A2-BB9D-DB91-FC80-623735093052}"/>
                  </a:ext>
                </a:extLst>
              </p:cNvPr>
              <p:cNvGrpSpPr/>
              <p:nvPr/>
            </p:nvGrpSpPr>
            <p:grpSpPr>
              <a:xfrm>
                <a:off x="987658" y="5065483"/>
                <a:ext cx="1169054" cy="1200820"/>
                <a:chOff x="6349393" y="1711575"/>
                <a:chExt cx="5590022" cy="5674618"/>
              </a:xfrm>
            </p:grpSpPr>
            <p:sp>
              <p:nvSpPr>
                <p:cNvPr id="44" name="Rounded Rectangle 3_1">
                  <a:extLst>
                    <a:ext uri="{FF2B5EF4-FFF2-40B4-BE49-F238E27FC236}">
                      <a16:creationId xmlns:a16="http://schemas.microsoft.com/office/drawing/2014/main" id="{E5D1029D-DCA3-99F7-3B0E-F9BE06C624B1}"/>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5" name="Rounded Rectangle 3_1">
                  <a:extLst>
                    <a:ext uri="{FF2B5EF4-FFF2-40B4-BE49-F238E27FC236}">
                      <a16:creationId xmlns:a16="http://schemas.microsoft.com/office/drawing/2014/main" id="{F706EA06-6328-6983-EDDF-4D7716618B88}"/>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42" name="Rounded Rectangle 3_1">
                <a:extLst>
                  <a:ext uri="{FF2B5EF4-FFF2-40B4-BE49-F238E27FC236}">
                    <a16:creationId xmlns:a16="http://schemas.microsoft.com/office/drawing/2014/main" id="{B48492D1-6680-F141-F576-272DA8AF23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3" name="Rounded Rectangle 24_1">
                <a:extLst>
                  <a:ext uri="{FF2B5EF4-FFF2-40B4-BE49-F238E27FC236}">
                    <a16:creationId xmlns:a16="http://schemas.microsoft.com/office/drawing/2014/main" id="{8ABF12B0-3E12-3988-D8EE-79C4E3AA497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0" name="Oval 39">
              <a:extLst>
                <a:ext uri="{FF2B5EF4-FFF2-40B4-BE49-F238E27FC236}">
                  <a16:creationId xmlns:a16="http://schemas.microsoft.com/office/drawing/2014/main" id="{CF9E395F-0753-88F1-EC75-9812F399132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7A010A0A-BF43-18AB-8BB8-69C602876C3D}"/>
              </a:ext>
              <a:ext uri="{C183D7F6-B498-43B3-948B-1728B52AA6E4}">
                <adec:decorative xmlns:adec="http://schemas.microsoft.com/office/drawing/2017/decorative" val="1"/>
              </a:ext>
            </a:extLst>
          </p:cNvPr>
          <p:cNvGrpSpPr>
            <a:grpSpLocks/>
          </p:cNvGrpSpPr>
          <p:nvPr/>
        </p:nvGrpSpPr>
        <p:grpSpPr>
          <a:xfrm>
            <a:off x="9914731" y="1805940"/>
            <a:ext cx="731520" cy="731520"/>
            <a:chOff x="547424" y="4293480"/>
            <a:chExt cx="640026" cy="657416"/>
          </a:xfrm>
        </p:grpSpPr>
        <p:grpSp>
          <p:nvGrpSpPr>
            <p:cNvPr id="47" name="Group 46">
              <a:extLst>
                <a:ext uri="{FF2B5EF4-FFF2-40B4-BE49-F238E27FC236}">
                  <a16:creationId xmlns:a16="http://schemas.microsoft.com/office/drawing/2014/main" id="{AD0641A1-85E1-E8C8-FEA6-97118801E0DB}"/>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D8E9D1B2-1295-9B22-DEE3-AD5E9BEE368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6FACF41D-667B-C627-C26F-A16AF5EE85B7}"/>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86C83647-0C17-FA4B-70E4-D7999BFAF2E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A3271196-F4B9-5A9B-6E3A-A69B8463D05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BA70B37E-0E82-C130-09E0-9A72D76FD2C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3EA8B9E9-43B5-4C9F-6573-B9C2A0C18228}"/>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56" name="brain_2">
            <a:extLst>
              <a:ext uri="{FF2B5EF4-FFF2-40B4-BE49-F238E27FC236}">
                <a16:creationId xmlns:a16="http://schemas.microsoft.com/office/drawing/2014/main" id="{45112400-1364-C7FB-DCA9-63F0119F5506}"/>
              </a:ext>
              <a:ext uri="{C183D7F6-B498-43B3-948B-1728B52AA6E4}">
                <adec:decorative xmlns:adec="http://schemas.microsoft.com/office/drawing/2017/decorative" val="1"/>
              </a:ext>
            </a:extLst>
          </p:cNvPr>
          <p:cNvSpPr>
            <a:spLocks noChangeAspect="1" noEditPoints="1"/>
          </p:cNvSpPr>
          <p:nvPr/>
        </p:nvSpPr>
        <p:spPr bwMode="auto">
          <a:xfrm>
            <a:off x="1706341" y="2032000"/>
            <a:ext cx="416686" cy="27940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7" name="Ribbon2_F19B">
            <a:extLst>
              <a:ext uri="{FF2B5EF4-FFF2-40B4-BE49-F238E27FC236}">
                <a16:creationId xmlns:a16="http://schemas.microsoft.com/office/drawing/2014/main" id="{443F0408-B34A-3C3A-BDA4-A3E76F9182A5}"/>
              </a:ext>
              <a:ext uri="{C183D7F6-B498-43B3-948B-1728B52AA6E4}">
                <adec:decorative xmlns:adec="http://schemas.microsoft.com/office/drawing/2017/decorative" val="1"/>
              </a:ext>
            </a:extLst>
          </p:cNvPr>
          <p:cNvSpPr>
            <a:spLocks noChangeAspect="1" noEditPoints="1"/>
          </p:cNvSpPr>
          <p:nvPr/>
        </p:nvSpPr>
        <p:spPr bwMode="auto">
          <a:xfrm>
            <a:off x="4570141" y="1985223"/>
            <a:ext cx="266290" cy="372954"/>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8" name="Financial_E7BB">
            <a:extLst>
              <a:ext uri="{FF2B5EF4-FFF2-40B4-BE49-F238E27FC236}">
                <a16:creationId xmlns:a16="http://schemas.microsoft.com/office/drawing/2014/main" id="{6CFC2639-DB51-83EB-8375-6E086168E1F6}"/>
              </a:ext>
              <a:ext uri="{C183D7F6-B498-43B3-948B-1728B52AA6E4}">
                <adec:decorative xmlns:adec="http://schemas.microsoft.com/office/drawing/2017/decorative" val="1"/>
              </a:ext>
            </a:extLst>
          </p:cNvPr>
          <p:cNvSpPr>
            <a:spLocks noChangeAspect="1" noEditPoints="1"/>
          </p:cNvSpPr>
          <p:nvPr/>
        </p:nvSpPr>
        <p:spPr bwMode="auto">
          <a:xfrm>
            <a:off x="7327946" y="2025458"/>
            <a:ext cx="327884" cy="29248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60" name="Teamwork_EA12">
            <a:extLst>
              <a:ext uri="{FF2B5EF4-FFF2-40B4-BE49-F238E27FC236}">
                <a16:creationId xmlns:a16="http://schemas.microsoft.com/office/drawing/2014/main" id="{EF11EE24-7C8C-B953-36AC-2CA4F73C0B40}"/>
              </a:ext>
              <a:ext uri="{C183D7F6-B498-43B3-948B-1728B52AA6E4}">
                <adec:decorative xmlns:adec="http://schemas.microsoft.com/office/drawing/2017/decorative" val="1"/>
              </a:ext>
            </a:extLst>
          </p:cNvPr>
          <p:cNvSpPr>
            <a:spLocks noChangeAspect="1" noEditPoints="1"/>
          </p:cNvSpPr>
          <p:nvPr/>
        </p:nvSpPr>
        <p:spPr bwMode="auto">
          <a:xfrm>
            <a:off x="10109767" y="2006600"/>
            <a:ext cx="341448" cy="330200"/>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496654A-7CCD-333C-78D9-63AFBDBC9D69}"/>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5864025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FB0FF-9B62-DDF3-19D3-60B581588766}"/>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C8396861-8317-9782-735D-A3608A43AC4C}"/>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50" name="Picture 49">
              <a:extLst>
                <a:ext uri="{FF2B5EF4-FFF2-40B4-BE49-F238E27FC236}">
                  <a16:creationId xmlns:a16="http://schemas.microsoft.com/office/drawing/2014/main" id="{9F012753-CC5C-341E-455B-F758E37EF7A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0" name="Straight Connector 59">
              <a:extLst>
                <a:ext uri="{FF2B5EF4-FFF2-40B4-BE49-F238E27FC236}">
                  <a16:creationId xmlns:a16="http://schemas.microsoft.com/office/drawing/2014/main" id="{46C7DED1-F693-E899-42BB-1F7C0226A914}"/>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7D8D95F5-5398-116D-9528-09AF3F25C3DD}"/>
              </a:ext>
              <a:ext uri="{C183D7F6-B498-43B3-948B-1728B52AA6E4}">
                <adec:decorative xmlns:adec="http://schemas.microsoft.com/office/drawing/2017/decorative" val="1"/>
              </a:ext>
            </a:extLst>
          </p:cNvPr>
          <p:cNvCxnSpPr>
            <a:cxnSpLocks/>
          </p:cNvCxnSpPr>
          <p:nvPr/>
        </p:nvCxnSpPr>
        <p:spPr>
          <a:xfrm>
            <a:off x="856708" y="1805940"/>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A892FA-240F-8A27-BD0E-33D6BE1CB0C6}"/>
              </a:ext>
            </a:extLst>
          </p:cNvPr>
          <p:cNvSpPr>
            <a:spLocks noGrp="1"/>
          </p:cNvSpPr>
          <p:nvPr>
            <p:ph type="title"/>
          </p:nvPr>
        </p:nvSpPr>
        <p:spPr>
          <a:xfrm>
            <a:off x="588963" y="457200"/>
            <a:ext cx="11017250" cy="984885"/>
          </a:xfrm>
        </p:spPr>
        <p:txBody>
          <a:bodyPr wrap="square">
            <a:spAutoFit/>
          </a:bodyPr>
          <a:lstStyle/>
          <a:p>
            <a:r>
              <a:rPr lang="it-IT" dirty="0"/>
              <a:t>Unità 2: creare la richiesta basata sul </a:t>
            </a:r>
            <a:br>
              <a:rPr lang="it-IT" dirty="0"/>
            </a:br>
            <a:r>
              <a:rPr lang="it-IT" dirty="0"/>
              <a:t>ruolo per definire l'experience designer</a:t>
            </a:r>
          </a:p>
        </p:txBody>
      </p:sp>
      <p:pic>
        <p:nvPicPr>
          <p:cNvPr id="12" name="Picture 11">
            <a:extLst>
              <a:ext uri="{FF2B5EF4-FFF2-40B4-BE49-F238E27FC236}">
                <a16:creationId xmlns:a16="http://schemas.microsoft.com/office/drawing/2014/main" id="{7C2C1742-1581-28DC-0B66-26737F99E568}"/>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3" name="Rounded Rectangle 24_1">
            <a:extLst>
              <a:ext uri="{FF2B5EF4-FFF2-40B4-BE49-F238E27FC236}">
                <a16:creationId xmlns:a16="http://schemas.microsoft.com/office/drawing/2014/main" id="{756A3E2A-A176-F52B-E410-65C7023B7867}"/>
              </a:ext>
              <a:ext uri="{C183D7F6-B498-43B3-948B-1728B52AA6E4}">
                <adec:decorative xmlns:adec="http://schemas.microsoft.com/office/drawing/2017/decorative" val="1"/>
              </a:ext>
            </a:extLst>
          </p:cNvPr>
          <p:cNvSpPr>
            <a:spLocks/>
          </p:cNvSpPr>
          <p:nvPr/>
        </p:nvSpPr>
        <p:spPr bwMode="auto">
          <a:xfrm>
            <a:off x="588262" y="1805940"/>
            <a:ext cx="6224018" cy="4463098"/>
          </a:xfrm>
          <a:prstGeom prst="roundRect">
            <a:avLst>
              <a:gd name="adj" fmla="val 3925"/>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9" name="Freeform: Shape 68">
            <a:extLst>
              <a:ext uri="{FF2B5EF4-FFF2-40B4-BE49-F238E27FC236}">
                <a16:creationId xmlns:a16="http://schemas.microsoft.com/office/drawing/2014/main" id="{E0DB815B-BC6D-8A96-7D94-614D03D855B6}"/>
              </a:ext>
              <a:ext uri="{C183D7F6-B498-43B3-948B-1728B52AA6E4}">
                <adec:decorative xmlns:adec="http://schemas.microsoft.com/office/drawing/2017/decorative" val="1"/>
              </a:ext>
            </a:extLst>
          </p:cNvPr>
          <p:cNvSpPr>
            <a:spLocks/>
          </p:cNvSpPr>
          <p:nvPr/>
        </p:nvSpPr>
        <p:spPr bwMode="auto">
          <a:xfrm>
            <a:off x="6979920" y="1657404"/>
            <a:ext cx="5212080" cy="4611635"/>
          </a:xfrm>
          <a:custGeom>
            <a:avLst/>
            <a:gdLst>
              <a:gd name="connsiteX0" fmla="*/ 181024 w 5212080"/>
              <a:gd name="connsiteY0" fmla="*/ 0 h 4611635"/>
              <a:gd name="connsiteX1" fmla="*/ 5212080 w 5212080"/>
              <a:gd name="connsiteY1" fmla="*/ 0 h 4611635"/>
              <a:gd name="connsiteX2" fmla="*/ 5212080 w 5212080"/>
              <a:gd name="connsiteY2" fmla="*/ 361252 h 4611635"/>
              <a:gd name="connsiteX3" fmla="*/ 5212080 w 5212080"/>
              <a:gd name="connsiteY3" fmla="*/ 422276 h 4611635"/>
              <a:gd name="connsiteX4" fmla="*/ 5212080 w 5212080"/>
              <a:gd name="connsiteY4" fmla="*/ 1050886 h 4611635"/>
              <a:gd name="connsiteX5" fmla="*/ 5212080 w 5212080"/>
              <a:gd name="connsiteY5" fmla="*/ 1515062 h 4611635"/>
              <a:gd name="connsiteX6" fmla="*/ 5212080 w 5212080"/>
              <a:gd name="connsiteY6" fmla="*/ 2971746 h 4611635"/>
              <a:gd name="connsiteX7" fmla="*/ 5212080 w 5212080"/>
              <a:gd name="connsiteY7" fmla="*/ 4611635 h 4611635"/>
              <a:gd name="connsiteX8" fmla="*/ 181024 w 5212080"/>
              <a:gd name="connsiteY8" fmla="*/ 4611635 h 4611635"/>
              <a:gd name="connsiteX9" fmla="*/ 0 w 5212080"/>
              <a:gd name="connsiteY9" fmla="*/ 4430611 h 4611635"/>
              <a:gd name="connsiteX10" fmla="*/ 0 w 5212080"/>
              <a:gd name="connsiteY10" fmla="*/ 2971746 h 4611635"/>
              <a:gd name="connsiteX11" fmla="*/ 0 w 5212080"/>
              <a:gd name="connsiteY11" fmla="*/ 1515062 h 4611635"/>
              <a:gd name="connsiteX12" fmla="*/ 0 w 5212080"/>
              <a:gd name="connsiteY12" fmla="*/ 1050886 h 4611635"/>
              <a:gd name="connsiteX13" fmla="*/ 0 w 5212080"/>
              <a:gd name="connsiteY13" fmla="*/ 422276 h 4611635"/>
              <a:gd name="connsiteX14" fmla="*/ 0 w 5212080"/>
              <a:gd name="connsiteY14" fmla="*/ 361252 h 4611635"/>
              <a:gd name="connsiteX15" fmla="*/ 0 w 5212080"/>
              <a:gd name="connsiteY15" fmla="*/ 181024 h 4611635"/>
              <a:gd name="connsiteX16" fmla="*/ 181024 w 5212080"/>
              <a:gd name="connsiteY16" fmla="*/ 0 h 461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2080" h="4611635">
                <a:moveTo>
                  <a:pt x="181024" y="0"/>
                </a:moveTo>
                <a:lnTo>
                  <a:pt x="5212080" y="0"/>
                </a:lnTo>
                <a:lnTo>
                  <a:pt x="5212080" y="361252"/>
                </a:lnTo>
                <a:lnTo>
                  <a:pt x="5212080" y="422276"/>
                </a:lnTo>
                <a:lnTo>
                  <a:pt x="5212080" y="1050886"/>
                </a:lnTo>
                <a:lnTo>
                  <a:pt x="5212080" y="1515062"/>
                </a:lnTo>
                <a:lnTo>
                  <a:pt x="5212080" y="2971746"/>
                </a:lnTo>
                <a:lnTo>
                  <a:pt x="5212080" y="4611635"/>
                </a:lnTo>
                <a:lnTo>
                  <a:pt x="181024" y="4611635"/>
                </a:lnTo>
                <a:cubicBezTo>
                  <a:pt x="81047" y="4611635"/>
                  <a:pt x="0" y="4530588"/>
                  <a:pt x="0" y="4430611"/>
                </a:cubicBezTo>
                <a:lnTo>
                  <a:pt x="0" y="2971746"/>
                </a:lnTo>
                <a:lnTo>
                  <a:pt x="0" y="1515062"/>
                </a:lnTo>
                <a:lnTo>
                  <a:pt x="0" y="1050886"/>
                </a:ln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7" name="TextBox 16">
            <a:extLst>
              <a:ext uri="{FF2B5EF4-FFF2-40B4-BE49-F238E27FC236}">
                <a16:creationId xmlns:a16="http://schemas.microsoft.com/office/drawing/2014/main" id="{A7DAB9EE-CB4D-89AD-07DA-2D741A633E7C}"/>
              </a:ext>
            </a:extLst>
          </p:cNvPr>
          <p:cNvSpPr txBox="1">
            <a:spLocks/>
          </p:cNvSpPr>
          <p:nvPr/>
        </p:nvSpPr>
        <p:spPr>
          <a:xfrm>
            <a:off x="787079" y="2963087"/>
            <a:ext cx="5826386" cy="2821285"/>
          </a:xfrm>
          <a:prstGeom prst="rect">
            <a:avLst/>
          </a:prstGeom>
          <a:noFill/>
        </p:spPr>
        <p:txBody>
          <a:bodyPr vert="horz" wrap="square" lIns="0" tIns="0" rIns="0" bIns="0" rtlCol="0" anchor="t">
            <a:spAutoFit/>
          </a:bodyPr>
          <a:lstStyle/>
          <a:p>
            <a:pPr>
              <a:spcAft>
                <a:spcPts val="1600"/>
              </a:spcAft>
            </a:pPr>
            <a:r>
              <a:rPr lang="it-IT" sz="1700" dirty="0"/>
              <a:t>Immagina di essere un designer di grande talento in grado di creare esperienze così straordinarie che sembrano magiche. Utilizzi suoni fantastici, elementi visivi mozzafiato e scenari perfetti per portare le persone in viaggi incredibili che non dimenticheranno mai.</a:t>
            </a:r>
          </a:p>
          <a:p>
            <a:pPr>
              <a:spcAft>
                <a:spcPts val="1200"/>
              </a:spcAft>
            </a:pPr>
            <a:r>
              <a:rPr lang="it-IT" sz="1700" dirty="0"/>
              <a:t>Concepisci idee straordinarie che stimolano la fantasia e presti attenzione a ogni minimo dettaglio per far sì che </a:t>
            </a:r>
            <a:br>
              <a:rPr lang="it-IT" sz="1700" dirty="0"/>
            </a:br>
            <a:r>
              <a:rPr lang="it-IT" sz="1700" dirty="0"/>
              <a:t>tutto si incastri perfettamente. Hai la capacità di far sentire </a:t>
            </a:r>
            <a:br>
              <a:rPr lang="it-IT" sz="1700" dirty="0"/>
            </a:br>
            <a:r>
              <a:rPr lang="it-IT" sz="1700" dirty="0"/>
              <a:t>le persone come se fossero in un mondo completamente nuovo, rendendole stupefatte e desiderose di averne ancora.</a:t>
            </a:r>
          </a:p>
        </p:txBody>
      </p:sp>
      <p:pic>
        <p:nvPicPr>
          <p:cNvPr id="71" name="Picture 70" descr="A child wearing headphones and cape in front of a computer desk">
            <a:extLst>
              <a:ext uri="{FF2B5EF4-FFF2-40B4-BE49-F238E27FC236}">
                <a16:creationId xmlns:a16="http://schemas.microsoft.com/office/drawing/2014/main" id="{EC3F7C64-624D-F98B-B43C-3AA86DFB6A82}"/>
              </a:ext>
            </a:extLst>
          </p:cNvPr>
          <p:cNvPicPr>
            <a:picLocks/>
          </p:cNvPicPr>
          <p:nvPr/>
        </p:nvPicPr>
        <p:blipFill rotWithShape="1">
          <a:blip r:embed="rId4"/>
          <a:srcRect t="3222" b="9090"/>
          <a:stretch/>
        </p:blipFill>
        <p:spPr>
          <a:xfrm>
            <a:off x="7147560" y="1825046"/>
            <a:ext cx="4876800" cy="4276351"/>
          </a:xfrm>
          <a:prstGeom prst="roundRect">
            <a:avLst>
              <a:gd name="adj" fmla="val 2013"/>
            </a:avLst>
          </a:prstGeom>
          <a:solidFill>
            <a:srgbClr val="275272"/>
          </a:solidFill>
        </p:spPr>
      </p:pic>
      <p:cxnSp>
        <p:nvCxnSpPr>
          <p:cNvPr id="57" name="Straight Connector 56">
            <a:extLst>
              <a:ext uri="{FF2B5EF4-FFF2-40B4-BE49-F238E27FC236}">
                <a16:creationId xmlns:a16="http://schemas.microsoft.com/office/drawing/2014/main" id="{46AE9E16-5450-6C4E-13C3-1B123921DD1E}"/>
              </a:ext>
              <a:ext uri="{C183D7F6-B498-43B3-948B-1728B52AA6E4}">
                <adec:decorative xmlns:adec="http://schemas.microsoft.com/office/drawing/2017/decorative" val="1"/>
              </a:ext>
            </a:extLst>
          </p:cNvPr>
          <p:cNvCxnSpPr>
            <a:cxnSpLocks/>
          </p:cNvCxnSpPr>
          <p:nvPr/>
        </p:nvCxnSpPr>
        <p:spPr>
          <a:xfrm>
            <a:off x="787079" y="6072048"/>
            <a:ext cx="5826386" cy="0"/>
          </a:xfrm>
          <a:prstGeom prst="line">
            <a:avLst/>
          </a:prstGeom>
          <a:ln w="22225" cap="rnd">
            <a:gradFill flip="none" rotWithShape="1">
              <a:gsLst>
                <a:gs pos="0">
                  <a:schemeClr val="accent1"/>
                </a:gs>
                <a:gs pos="55000">
                  <a:schemeClr val="accent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BF90838-A45F-BFD5-99A0-0A6E694A1589}"/>
              </a:ext>
              <a:ext uri="{C183D7F6-B498-43B3-948B-1728B52AA6E4}">
                <adec:decorative xmlns:adec="http://schemas.microsoft.com/office/drawing/2017/decorative" val="0"/>
              </a:ext>
            </a:extLst>
          </p:cNvPr>
          <p:cNvSpPr>
            <a:spLocks/>
          </p:cNvSpPr>
          <p:nvPr/>
        </p:nvSpPr>
        <p:spPr bwMode="auto">
          <a:xfrm>
            <a:off x="7229476" y="5518150"/>
            <a:ext cx="4712970" cy="500951"/>
          </a:xfrm>
          <a:prstGeom prst="roundRect">
            <a:avLst/>
          </a:prstGeom>
          <a:solidFill>
            <a:schemeClr val="bg1">
              <a:alpha val="8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it-IT" sz="1200" dirty="0">
                <a:solidFill>
                  <a:schemeClr val="tx1"/>
                </a:solidFill>
                <a:latin typeface="+mj-lt"/>
                <a:ea typeface="+mj-ea"/>
                <a:cs typeface="+mj-cs"/>
              </a:rPr>
              <a:t>Questa immagine è stata creata in Copilot con Microsoft Designer usando le parole fornite come richiesta </a:t>
            </a:r>
          </a:p>
        </p:txBody>
      </p:sp>
      <p:pic>
        <p:nvPicPr>
          <p:cNvPr id="84" name="Picture 83">
            <a:extLst>
              <a:ext uri="{FF2B5EF4-FFF2-40B4-BE49-F238E27FC236}">
                <a16:creationId xmlns:a16="http://schemas.microsoft.com/office/drawing/2014/main" id="{428CF48A-957B-1B26-3CDC-8039929FAEB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1933784" y="180594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9" name="Freeform: Shape 88">
            <a:extLst>
              <a:ext uri="{FF2B5EF4-FFF2-40B4-BE49-F238E27FC236}">
                <a16:creationId xmlns:a16="http://schemas.microsoft.com/office/drawing/2014/main" id="{741B12D3-AC43-13ED-2E2F-E66E00A9186E}"/>
              </a:ext>
              <a:ext uri="{C183D7F6-B498-43B3-948B-1728B52AA6E4}">
                <adec:decorative xmlns:adec="http://schemas.microsoft.com/office/drawing/2017/decorative" val="1"/>
              </a:ext>
            </a:extLst>
          </p:cNvPr>
          <p:cNvSpPr>
            <a:spLocks/>
          </p:cNvSpPr>
          <p:nvPr/>
        </p:nvSpPr>
        <p:spPr bwMode="auto">
          <a:xfrm>
            <a:off x="1033079" y="1805940"/>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2" name="Group 21">
            <a:extLst>
              <a:ext uri="{FF2B5EF4-FFF2-40B4-BE49-F238E27FC236}">
                <a16:creationId xmlns:a16="http://schemas.microsoft.com/office/drawing/2014/main" id="{B8B8046D-91DA-855F-F15B-9ED505CC1618}"/>
              </a:ext>
              <a:ext uri="{C183D7F6-B498-43B3-948B-1728B52AA6E4}">
                <adec:decorative xmlns:adec="http://schemas.microsoft.com/office/drawing/2017/decorative" val="1"/>
              </a:ext>
            </a:extLst>
          </p:cNvPr>
          <p:cNvGrpSpPr>
            <a:grpSpLocks/>
          </p:cNvGrpSpPr>
          <p:nvPr/>
        </p:nvGrpSpPr>
        <p:grpSpPr>
          <a:xfrm>
            <a:off x="787079" y="2073298"/>
            <a:ext cx="736979" cy="731926"/>
            <a:chOff x="547424" y="4293480"/>
            <a:chExt cx="640026" cy="657416"/>
          </a:xfrm>
        </p:grpSpPr>
        <p:grpSp>
          <p:nvGrpSpPr>
            <p:cNvPr id="23" name="Group 22">
              <a:extLst>
                <a:ext uri="{FF2B5EF4-FFF2-40B4-BE49-F238E27FC236}">
                  <a16:creationId xmlns:a16="http://schemas.microsoft.com/office/drawing/2014/main" id="{BB8E98AA-FDFD-059E-9E74-C605495FB095}"/>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70E7677B-3F38-F385-AF43-6428A52C07AD}"/>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35AF3A0A-86D0-C1F6-5646-7A1C7044D26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61BF027F-7A2D-1427-60A5-220659D0D81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3477D50D-83BE-82F8-7F07-B3C59318941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CA77877D-CA05-49FE-B2E9-BE7110FD2C2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218A9A4-2D4E-BAED-EBFD-9F5AD03D10E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74" name="paint">
            <a:extLst>
              <a:ext uri="{FF2B5EF4-FFF2-40B4-BE49-F238E27FC236}">
                <a16:creationId xmlns:a16="http://schemas.microsoft.com/office/drawing/2014/main" id="{F75A2707-CBB8-8FF1-F9C4-6E6B455866B1}"/>
              </a:ext>
              <a:ext uri="{C183D7F6-B498-43B3-948B-1728B52AA6E4}">
                <adec:decorative xmlns:adec="http://schemas.microsoft.com/office/drawing/2017/decorative" val="1"/>
              </a:ext>
            </a:extLst>
          </p:cNvPr>
          <p:cNvSpPr>
            <a:spLocks noChangeAspect="1" noEditPoints="1"/>
          </p:cNvSpPr>
          <p:nvPr/>
        </p:nvSpPr>
        <p:spPr bwMode="auto">
          <a:xfrm>
            <a:off x="970350" y="2256381"/>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C337B177-AB28-BF6D-D144-F42E33E136F8}"/>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16974942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6D2E44-93AB-519A-B019-092F18F6E64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8" name="Picture 7">
              <a:extLst>
                <a:ext uri="{FF2B5EF4-FFF2-40B4-BE49-F238E27FC236}">
                  <a16:creationId xmlns:a16="http://schemas.microsoft.com/office/drawing/2014/main" id="{710F4BD0-9D77-7804-B137-0F3B09E26E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2BA4DE62-B81E-AF96-4774-B2D812F9E56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B906ADD6-AC34-4517-FE9C-B649A3A6AB31}"/>
              </a:ext>
              <a:ext uri="{C183D7F6-B498-43B3-948B-1728B52AA6E4}">
                <adec:decorative xmlns:adec="http://schemas.microsoft.com/office/drawing/2017/decorative" val="1"/>
              </a:ext>
            </a:extLst>
          </p:cNvPr>
          <p:cNvCxnSpPr>
            <a:cxnSpLocks/>
          </p:cNvCxnSpPr>
          <p:nvPr/>
        </p:nvCxnSpPr>
        <p:spPr>
          <a:xfrm>
            <a:off x="856708" y="1666472"/>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ounded Rectangle 24_1">
            <a:extLst>
              <a:ext uri="{FF2B5EF4-FFF2-40B4-BE49-F238E27FC236}">
                <a16:creationId xmlns:a16="http://schemas.microsoft.com/office/drawing/2014/main" id="{A8DD911F-5AC7-69A9-D5BA-C16B884311C2}"/>
              </a:ext>
              <a:ext uri="{C183D7F6-B498-43B3-948B-1728B52AA6E4}">
                <adec:decorative xmlns:adec="http://schemas.microsoft.com/office/drawing/2017/decorative" val="1"/>
              </a:ext>
            </a:extLst>
          </p:cNvPr>
          <p:cNvSpPr>
            <a:spLocks/>
          </p:cNvSpPr>
          <p:nvPr/>
        </p:nvSpPr>
        <p:spPr bwMode="auto">
          <a:xfrm>
            <a:off x="5035870" y="1672196"/>
            <a:ext cx="6584629" cy="4021710"/>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2F9B1290-C514-618C-9EEE-5B14B04E57E7}"/>
              </a:ext>
            </a:extLst>
          </p:cNvPr>
          <p:cNvSpPr>
            <a:spLocks noGrp="1"/>
          </p:cNvSpPr>
          <p:nvPr>
            <p:ph type="title"/>
          </p:nvPr>
        </p:nvSpPr>
        <p:spPr>
          <a:xfrm>
            <a:off x="588963" y="457200"/>
            <a:ext cx="11017250" cy="984885"/>
          </a:xfrm>
        </p:spPr>
        <p:txBody>
          <a:bodyPr/>
          <a:lstStyle/>
          <a:p>
            <a:r>
              <a:rPr lang="it-IT" dirty="0"/>
              <a:t>Unità 2: hai mai sentito parlare </a:t>
            </a:r>
            <a:br>
              <a:rPr lang="it-IT" dirty="0"/>
            </a:br>
            <a:r>
              <a:rPr lang="it-IT" dirty="0"/>
              <a:t>di Mad Libs®?</a:t>
            </a:r>
          </a:p>
        </p:txBody>
      </p:sp>
      <p:sp>
        <p:nvSpPr>
          <p:cNvPr id="13" name="Rectangle: Top Corners Rounded 12">
            <a:extLst>
              <a:ext uri="{FF2B5EF4-FFF2-40B4-BE49-F238E27FC236}">
                <a16:creationId xmlns:a16="http://schemas.microsoft.com/office/drawing/2014/main" id="{8D24229C-FF89-221B-3D0F-E5040D034A42}"/>
              </a:ext>
              <a:ext uri="{C183D7F6-B498-43B3-948B-1728B52AA6E4}">
                <adec:decorative xmlns:adec="http://schemas.microsoft.com/office/drawing/2017/decorative" val="1"/>
              </a:ext>
            </a:extLst>
          </p:cNvPr>
          <p:cNvSpPr>
            <a:spLocks/>
          </p:cNvSpPr>
          <p:nvPr/>
        </p:nvSpPr>
        <p:spPr bwMode="auto">
          <a:xfrm>
            <a:off x="5035870" y="1672196"/>
            <a:ext cx="6584629" cy="365760"/>
          </a:xfrm>
          <a:prstGeom prst="round2SameRect">
            <a:avLst>
              <a:gd name="adj1" fmla="val 27735"/>
              <a:gd name="adj2" fmla="val 0"/>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sp>
        <p:nvSpPr>
          <p:cNvPr id="24" name="Rounded Rectangle 24_1">
            <a:extLst>
              <a:ext uri="{FF2B5EF4-FFF2-40B4-BE49-F238E27FC236}">
                <a16:creationId xmlns:a16="http://schemas.microsoft.com/office/drawing/2014/main" id="{293BC4FA-5168-8C42-9AF0-A76DEB9C7171}"/>
              </a:ext>
              <a:ext uri="{C183D7F6-B498-43B3-948B-1728B52AA6E4}">
                <adec:decorative xmlns:adec="http://schemas.microsoft.com/office/drawing/2017/decorative" val="1"/>
              </a:ext>
            </a:extLst>
          </p:cNvPr>
          <p:cNvSpPr>
            <a:spLocks/>
          </p:cNvSpPr>
          <p:nvPr/>
        </p:nvSpPr>
        <p:spPr bwMode="auto">
          <a:xfrm>
            <a:off x="588963" y="1666472"/>
            <a:ext cx="4248791" cy="40217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8" name="TextBox 27">
            <a:extLst>
              <a:ext uri="{FF2B5EF4-FFF2-40B4-BE49-F238E27FC236}">
                <a16:creationId xmlns:a16="http://schemas.microsoft.com/office/drawing/2014/main" id="{B6E964B7-D056-F365-9CED-B3E710B432AC}"/>
              </a:ext>
            </a:extLst>
          </p:cNvPr>
          <p:cNvSpPr txBox="1">
            <a:spLocks/>
          </p:cNvSpPr>
          <p:nvPr/>
        </p:nvSpPr>
        <p:spPr>
          <a:xfrm>
            <a:off x="763748" y="2944883"/>
            <a:ext cx="3832003" cy="1969770"/>
          </a:xfrm>
          <a:prstGeom prst="rect">
            <a:avLst/>
          </a:prstGeom>
          <a:noFill/>
        </p:spPr>
        <p:txBody>
          <a:bodyPr vert="horz" wrap="square" lIns="0" tIns="0" rIns="0" bIns="0" rtlCol="0" anchor="ctr">
            <a:spAutoFit/>
          </a:bodyPr>
          <a:lstStyle/>
          <a:p>
            <a:pPr>
              <a:spcAft>
                <a:spcPts val="1200"/>
              </a:spcAft>
            </a:pPr>
            <a:r>
              <a:rPr lang="it-IT" sz="1600" dirty="0"/>
              <a:t>Mad Libs</a:t>
            </a:r>
            <a:r>
              <a:rPr lang="it-IT" sz="1600" dirty="0">
                <a:ea typeface="+mj-ea"/>
                <a:cs typeface="+mj-cs"/>
              </a:rPr>
              <a:t>®</a:t>
            </a:r>
            <a:r>
              <a:rPr lang="it-IT" sz="1600" dirty="0"/>
              <a:t> è un gioco di parole divertente e interattivo in cui devi riempire gli spazi di un racconto con diversi tipi di parole, come aggettivi, sostantivi e verbi. Il risultato è spesso un racconto esilarante </a:t>
            </a:r>
            <a:br>
              <a:rPr lang="it-IT" sz="1600" dirty="0"/>
            </a:br>
            <a:r>
              <a:rPr lang="it-IT" sz="1600" dirty="0"/>
              <a:t>o inaspettato. Useremo questa struttura per aiutarci a creare le nostre richieste nell'Unità 2.</a:t>
            </a:r>
          </a:p>
        </p:txBody>
      </p:sp>
      <p:sp>
        <p:nvSpPr>
          <p:cNvPr id="30" name="Freeform: Shape 29">
            <a:extLst>
              <a:ext uri="{FF2B5EF4-FFF2-40B4-BE49-F238E27FC236}">
                <a16:creationId xmlns:a16="http://schemas.microsoft.com/office/drawing/2014/main" id="{C89B5696-0B78-C479-F686-1064EF5567EB}"/>
              </a:ext>
              <a:ext uri="{C183D7F6-B498-43B3-948B-1728B52AA6E4}">
                <adec:decorative xmlns:adec="http://schemas.microsoft.com/office/drawing/2017/decorative" val="1"/>
              </a:ext>
            </a:extLst>
          </p:cNvPr>
          <p:cNvSpPr>
            <a:spLocks/>
          </p:cNvSpPr>
          <p:nvPr/>
        </p:nvSpPr>
        <p:spPr bwMode="auto">
          <a:xfrm>
            <a:off x="1033079" y="1666472"/>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31" name="Group 30">
            <a:extLst>
              <a:ext uri="{FF2B5EF4-FFF2-40B4-BE49-F238E27FC236}">
                <a16:creationId xmlns:a16="http://schemas.microsoft.com/office/drawing/2014/main" id="{88448615-CBB6-C796-2407-CC147EF48BD4}"/>
              </a:ext>
              <a:ext uri="{C183D7F6-B498-43B3-948B-1728B52AA6E4}">
                <adec:decorative xmlns:adec="http://schemas.microsoft.com/office/drawing/2017/decorative" val="1"/>
              </a:ext>
            </a:extLst>
          </p:cNvPr>
          <p:cNvGrpSpPr>
            <a:grpSpLocks/>
          </p:cNvGrpSpPr>
          <p:nvPr/>
        </p:nvGrpSpPr>
        <p:grpSpPr>
          <a:xfrm>
            <a:off x="787079" y="1933830"/>
            <a:ext cx="736979" cy="731926"/>
            <a:chOff x="547424" y="4293480"/>
            <a:chExt cx="640026" cy="657416"/>
          </a:xfrm>
        </p:grpSpPr>
        <p:grpSp>
          <p:nvGrpSpPr>
            <p:cNvPr id="32" name="Group 31">
              <a:extLst>
                <a:ext uri="{FF2B5EF4-FFF2-40B4-BE49-F238E27FC236}">
                  <a16:creationId xmlns:a16="http://schemas.microsoft.com/office/drawing/2014/main" id="{F5884460-BA0C-144B-D07F-2D027F82280B}"/>
                </a:ext>
              </a:extLst>
            </p:cNvPr>
            <p:cNvGrpSpPr/>
            <p:nvPr/>
          </p:nvGrpSpPr>
          <p:grpSpPr>
            <a:xfrm>
              <a:off x="547424" y="4293480"/>
              <a:ext cx="640026" cy="657416"/>
              <a:chOff x="987658" y="5065483"/>
              <a:chExt cx="1169054" cy="1200820"/>
            </a:xfrm>
          </p:grpSpPr>
          <p:grpSp>
            <p:nvGrpSpPr>
              <p:cNvPr id="34" name="Group 33">
                <a:extLst>
                  <a:ext uri="{FF2B5EF4-FFF2-40B4-BE49-F238E27FC236}">
                    <a16:creationId xmlns:a16="http://schemas.microsoft.com/office/drawing/2014/main" id="{E3E9291B-C6ED-E93E-904B-34B7F8858A9B}"/>
                  </a:ext>
                </a:extLst>
              </p:cNvPr>
              <p:cNvGrpSpPr/>
              <p:nvPr/>
            </p:nvGrpSpPr>
            <p:grpSpPr>
              <a:xfrm>
                <a:off x="987658" y="5065483"/>
                <a:ext cx="1169054" cy="1200820"/>
                <a:chOff x="6349393" y="1711575"/>
                <a:chExt cx="5590022" cy="5674618"/>
              </a:xfrm>
            </p:grpSpPr>
            <p:sp>
              <p:nvSpPr>
                <p:cNvPr id="37" name="Rounded Rectangle 3_1">
                  <a:extLst>
                    <a:ext uri="{FF2B5EF4-FFF2-40B4-BE49-F238E27FC236}">
                      <a16:creationId xmlns:a16="http://schemas.microsoft.com/office/drawing/2014/main" id="{C9D8AE90-E5F4-F859-2EF6-5A46869A09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8" name="Rounded Rectangle 3_1">
                  <a:extLst>
                    <a:ext uri="{FF2B5EF4-FFF2-40B4-BE49-F238E27FC236}">
                      <a16:creationId xmlns:a16="http://schemas.microsoft.com/office/drawing/2014/main" id="{030A766E-59BE-0710-B171-825E3087E32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5" name="Rounded Rectangle 3_1">
                <a:extLst>
                  <a:ext uri="{FF2B5EF4-FFF2-40B4-BE49-F238E27FC236}">
                    <a16:creationId xmlns:a16="http://schemas.microsoft.com/office/drawing/2014/main" id="{41283E0C-C44E-1FD3-B0AE-F6EF125557F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6" name="Rounded Rectangle 24_1">
                <a:extLst>
                  <a:ext uri="{FF2B5EF4-FFF2-40B4-BE49-F238E27FC236}">
                    <a16:creationId xmlns:a16="http://schemas.microsoft.com/office/drawing/2014/main" id="{0D489216-AA9B-EC0D-BCAF-C1A513E0E38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C5102C60-C68A-D641-B18A-87FA29B98775}"/>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40" name="3D">
            <a:extLst>
              <a:ext uri="{FF2B5EF4-FFF2-40B4-BE49-F238E27FC236}">
                <a16:creationId xmlns:a16="http://schemas.microsoft.com/office/drawing/2014/main" id="{D883DE37-02F9-3675-64CA-2F2ABB8CD084}"/>
              </a:ext>
              <a:ext uri="{C183D7F6-B498-43B3-948B-1728B52AA6E4}">
                <adec:decorative xmlns:adec="http://schemas.microsoft.com/office/drawing/2017/decorative" val="1"/>
              </a:ext>
            </a:extLst>
          </p:cNvPr>
          <p:cNvSpPr>
            <a:spLocks noChangeAspect="1" noEditPoints="1"/>
          </p:cNvSpPr>
          <p:nvPr/>
        </p:nvSpPr>
        <p:spPr bwMode="auto">
          <a:xfrm>
            <a:off x="1002687" y="2136318"/>
            <a:ext cx="305764" cy="32695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graphicFrame>
        <p:nvGraphicFramePr>
          <p:cNvPr id="12" name="Content Placeholder 6">
            <a:extLst>
              <a:ext uri="{FF2B5EF4-FFF2-40B4-BE49-F238E27FC236}">
                <a16:creationId xmlns:a16="http://schemas.microsoft.com/office/drawing/2014/main" id="{1611E167-D772-900A-D8E3-11BAFD43EB3A}"/>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1123155433"/>
              </p:ext>
            </p:extLst>
          </p:nvPr>
        </p:nvGraphicFramePr>
        <p:xfrm>
          <a:off x="5035870" y="1672196"/>
          <a:ext cx="6584629" cy="4021710"/>
        </p:xfrm>
        <a:graphic>
          <a:graphicData uri="http://schemas.openxmlformats.org/drawingml/2006/table">
            <a:tbl>
              <a:tblPr firstRow="1" bandRow="1">
                <a:tableStyleId>{5C22544A-7EE6-4342-B048-85BDC9FD1C3A}</a:tableStyleId>
              </a:tblPr>
              <a:tblGrid>
                <a:gridCol w="2544061">
                  <a:extLst>
                    <a:ext uri="{9D8B030D-6E8A-4147-A177-3AD203B41FA5}">
                      <a16:colId xmlns:a16="http://schemas.microsoft.com/office/drawing/2014/main" val="1546675680"/>
                    </a:ext>
                  </a:extLst>
                </a:gridCol>
                <a:gridCol w="1945458">
                  <a:extLst>
                    <a:ext uri="{9D8B030D-6E8A-4147-A177-3AD203B41FA5}">
                      <a16:colId xmlns:a16="http://schemas.microsoft.com/office/drawing/2014/main" val="3384121720"/>
                    </a:ext>
                  </a:extLst>
                </a:gridCol>
                <a:gridCol w="2095110">
                  <a:extLst>
                    <a:ext uri="{9D8B030D-6E8A-4147-A177-3AD203B41FA5}">
                      <a16:colId xmlns:a16="http://schemas.microsoft.com/office/drawing/2014/main" val="169851265"/>
                    </a:ext>
                  </a:extLst>
                </a:gridCol>
              </a:tblGrid>
              <a:tr h="364110">
                <a:tc>
                  <a:txBody>
                    <a:bodyPr/>
                    <a:lstStyle/>
                    <a:p>
                      <a:pPr marL="0" algn="l" defTabSz="932742" rtl="0" eaLnBrk="1" latinLnBrk="0" hangingPunct="1"/>
                      <a:r>
                        <a:rPr lang="it-IT" sz="1400" b="0">
                          <a:solidFill>
                            <a:schemeClr val="accent2"/>
                          </a:solidFill>
                          <a:latin typeface="+mj-lt"/>
                          <a:ea typeface="+mj-ea"/>
                          <a:cs typeface="+mj-cs"/>
                        </a:rPr>
                        <a:t>Aggettivo</a:t>
                      </a:r>
                    </a:p>
                  </a:txBody>
                  <a:tcPr marL="74409" marR="74409" marT="37204" marB="37204" anchor="ct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it-IT" sz="1400" b="0">
                          <a:solidFill>
                            <a:schemeClr val="accent2"/>
                          </a:solidFill>
                          <a:latin typeface="+mj-lt"/>
                          <a:ea typeface="+mj-ea"/>
                          <a:cs typeface="+mj-cs"/>
                        </a:rPr>
                        <a:t>Sostantivo</a:t>
                      </a:r>
                    </a:p>
                  </a:txBody>
                  <a:tcPr marL="74409" marR="74409" marT="37204" marB="3720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it-IT" sz="1400" b="0">
                          <a:solidFill>
                            <a:schemeClr val="accent2"/>
                          </a:solidFill>
                          <a:latin typeface="+mj-lt"/>
                          <a:ea typeface="+mj-ea"/>
                          <a:cs typeface="+mj-cs"/>
                        </a:rPr>
                        <a:t>Verbo</a:t>
                      </a:r>
                    </a:p>
                  </a:txBody>
                  <a:tcPr marL="74409" marR="74409" marT="37204" marB="37204"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266253"/>
                  </a:ext>
                </a:extLst>
              </a:tr>
              <a:tr h="365760">
                <a:tc>
                  <a:txBody>
                    <a:bodyPr/>
                    <a:lstStyle/>
                    <a:p>
                      <a:r>
                        <a:rPr lang="it-IT" sz="1200">
                          <a:solidFill>
                            <a:schemeClr val="tx1"/>
                          </a:solidFill>
                          <a:latin typeface="+mn-lt"/>
                          <a:ea typeface="+mn-ea"/>
                          <a:cs typeface="+mn-cs"/>
                        </a:rPr>
                        <a:t>Straordinario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Avventura</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Saltare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5028781"/>
                  </a:ext>
                </a:extLst>
              </a:tr>
              <a:tr h="365760">
                <a:tc>
                  <a:txBody>
                    <a:bodyPr/>
                    <a:lstStyle/>
                    <a:p>
                      <a:r>
                        <a:rPr lang="it-IT" sz="1200">
                          <a:solidFill>
                            <a:schemeClr val="tx1"/>
                          </a:solidFill>
                          <a:latin typeface="+mn-lt"/>
                          <a:ea typeface="+mn-ea"/>
                          <a:cs typeface="+mn-cs"/>
                        </a:rPr>
                        <a:t>Audace</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Spiaggia</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Correre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3551176"/>
                  </a:ext>
                </a:extLst>
              </a:tr>
              <a:tr h="365760">
                <a:tc>
                  <a:txBody>
                    <a:bodyPr/>
                    <a:lstStyle/>
                    <a:p>
                      <a:r>
                        <a:rPr lang="it-IT" sz="1200">
                          <a:solidFill>
                            <a:schemeClr val="tx1"/>
                          </a:solidFill>
                          <a:latin typeface="+mn-lt"/>
                          <a:ea typeface="+mn-ea"/>
                          <a:cs typeface="+mn-cs"/>
                        </a:rPr>
                        <a:t>Creativo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Castello</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Ballare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6140983"/>
                  </a:ext>
                </a:extLst>
              </a:tr>
              <a:tr h="365760">
                <a:tc>
                  <a:txBody>
                    <a:bodyPr/>
                    <a:lstStyle/>
                    <a:p>
                      <a:r>
                        <a:rPr lang="it-IT" sz="1200">
                          <a:solidFill>
                            <a:schemeClr val="tx1"/>
                          </a:solidFill>
                          <a:latin typeface="+mn-lt"/>
                          <a:ea typeface="+mn-ea"/>
                          <a:cs typeface="+mn-cs"/>
                        </a:rPr>
                        <a:t>Entusiasmante</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Foresta</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Esplorare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4323081"/>
                  </a:ext>
                </a:extLst>
              </a:tr>
              <a:tr h="365760">
                <a:tc>
                  <a:txBody>
                    <a:bodyPr/>
                    <a:lstStyle/>
                    <a:p>
                      <a:r>
                        <a:rPr lang="it-IT" sz="1200">
                          <a:solidFill>
                            <a:schemeClr val="tx1"/>
                          </a:solidFill>
                          <a:latin typeface="+mn-lt"/>
                          <a:ea typeface="+mn-ea"/>
                          <a:cs typeface="+mn-cs"/>
                        </a:rPr>
                        <a:t>Fantastico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Gioco</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Costruire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034718"/>
                  </a:ext>
                </a:extLst>
              </a:tr>
              <a:tr h="365760">
                <a:tc>
                  <a:txBody>
                    <a:bodyPr/>
                    <a:lstStyle/>
                    <a:p>
                      <a:r>
                        <a:rPr lang="it-IT" sz="1200">
                          <a:solidFill>
                            <a:schemeClr val="tx1"/>
                          </a:solidFill>
                          <a:latin typeface="+mn-lt"/>
                          <a:ea typeface="+mn-ea"/>
                          <a:cs typeface="+mn-cs"/>
                        </a:rPr>
                        <a:t>Magico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Eroe</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Scoprire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4227319"/>
                  </a:ext>
                </a:extLst>
              </a:tr>
              <a:tr h="365760">
                <a:tc>
                  <a:txBody>
                    <a:bodyPr/>
                    <a:lstStyle/>
                    <a:p>
                      <a:r>
                        <a:rPr lang="it-IT" sz="1200">
                          <a:solidFill>
                            <a:schemeClr val="tx1"/>
                          </a:solidFill>
                          <a:latin typeface="+mn-lt"/>
                          <a:ea typeface="+mn-ea"/>
                          <a:cs typeface="+mn-cs"/>
                        </a:rPr>
                        <a:t>Misterioso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Viaggio</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Immaginare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7182065"/>
                  </a:ext>
                </a:extLst>
              </a:tr>
              <a:tr h="365760">
                <a:tc>
                  <a:txBody>
                    <a:bodyPr/>
                    <a:lstStyle/>
                    <a:p>
                      <a:r>
                        <a:rPr lang="it-IT" sz="1200">
                          <a:solidFill>
                            <a:schemeClr val="tx1"/>
                          </a:solidFill>
                          <a:latin typeface="+mn-lt"/>
                          <a:ea typeface="+mn-ea"/>
                          <a:cs typeface="+mn-cs"/>
                        </a:rPr>
                        <a:t>Unico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Montagna</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Creare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9754093"/>
                  </a:ext>
                </a:extLst>
              </a:tr>
              <a:tr h="365760">
                <a:tc>
                  <a:txBody>
                    <a:bodyPr/>
                    <a:lstStyle/>
                    <a:p>
                      <a:r>
                        <a:rPr lang="it-IT" sz="1200">
                          <a:solidFill>
                            <a:schemeClr val="tx1"/>
                          </a:solidFill>
                          <a:latin typeface="+mn-lt"/>
                          <a:ea typeface="+mn-ea"/>
                          <a:cs typeface="+mn-cs"/>
                        </a:rPr>
                        <a:t>Vivace</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Robot</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Inventare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0289504"/>
                  </a:ext>
                </a:extLst>
              </a:tr>
              <a:tr h="365760">
                <a:tc>
                  <a:txBody>
                    <a:bodyPr/>
                    <a:lstStyle/>
                    <a:p>
                      <a:r>
                        <a:rPr lang="it-IT" sz="1200">
                          <a:solidFill>
                            <a:schemeClr val="tx1"/>
                          </a:solidFill>
                          <a:latin typeface="+mn-lt"/>
                          <a:ea typeface="+mn-ea"/>
                          <a:cs typeface="+mn-cs"/>
                        </a:rPr>
                        <a:t>Selvaggio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Spazio</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it-IT" sz="1200">
                          <a:solidFill>
                            <a:schemeClr val="tx1"/>
                          </a:solidFill>
                          <a:latin typeface="+mn-lt"/>
                          <a:ea typeface="+mn-ea"/>
                          <a:cs typeface="+mn-cs"/>
                        </a:rPr>
                        <a:t>Volare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2830880"/>
                  </a:ext>
                </a:extLst>
              </a:tr>
            </a:tbl>
          </a:graphicData>
        </a:graphic>
      </p:graphicFrame>
      <p:pic>
        <p:nvPicPr>
          <p:cNvPr id="41" name="Picture 40">
            <a:extLst>
              <a:ext uri="{FF2B5EF4-FFF2-40B4-BE49-F238E27FC236}">
                <a16:creationId xmlns:a16="http://schemas.microsoft.com/office/drawing/2014/main" id="{5412595C-B61F-80EA-90B9-52E580FD36AE}"/>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TextBox 3">
            <a:extLst>
              <a:ext uri="{FF2B5EF4-FFF2-40B4-BE49-F238E27FC236}">
                <a16:creationId xmlns:a16="http://schemas.microsoft.com/office/drawing/2014/main" id="{5D5861DD-E1F0-26D1-5016-C1E4A2EDAB89}"/>
              </a:ext>
            </a:extLst>
          </p:cNvPr>
          <p:cNvSpPr txBox="1"/>
          <p:nvPr/>
        </p:nvSpPr>
        <p:spPr>
          <a:xfrm>
            <a:off x="856708" y="6110893"/>
            <a:ext cx="11017249" cy="153888"/>
          </a:xfrm>
          <a:prstGeom prst="rect">
            <a:avLst/>
          </a:prstGeom>
          <a:noFill/>
        </p:spPr>
        <p:txBody>
          <a:bodyPr wrap="square" lIns="0" tIns="0" rIns="0" bIns="0" rtlCol="0">
            <a:spAutoFit/>
          </a:bodyPr>
          <a:lstStyle/>
          <a:p>
            <a:r>
              <a:rPr lang="it-IT" sz="1000" b="0" i="0">
                <a:solidFill>
                  <a:srgbClr val="242424"/>
                </a:solidFill>
                <a:effectLst/>
                <a:latin typeface="Segoe UI" panose="020B0502040204020203" pitchFamily="34" charset="0"/>
              </a:rPr>
              <a:t> "Mad Libs®" è un marchio registrato di Penguin Group (USA) Inc. La presente non rappresenta un'approvazione o affiliazione con il proprietario del marchio ed è a solo scopo educativo. </a:t>
            </a:r>
          </a:p>
        </p:txBody>
      </p:sp>
      <p:sp>
        <p:nvSpPr>
          <p:cNvPr id="3" name="TextBox 2">
            <a:extLst>
              <a:ext uri="{FF2B5EF4-FFF2-40B4-BE49-F238E27FC236}">
                <a16:creationId xmlns:a16="http://schemas.microsoft.com/office/drawing/2014/main" id="{900316F9-7EE0-BCEE-CFBE-BA00E43EA059}"/>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2149764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491E47A-BB4E-77D6-4D1E-8CD8EE9B081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29" name="Picture 28">
              <a:extLst>
                <a:ext uri="{FF2B5EF4-FFF2-40B4-BE49-F238E27FC236}">
                  <a16:creationId xmlns:a16="http://schemas.microsoft.com/office/drawing/2014/main" id="{FB9CC5FD-7B70-1CD9-F713-F602A65D189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0" name="Straight Connector 29">
              <a:extLst>
                <a:ext uri="{FF2B5EF4-FFF2-40B4-BE49-F238E27FC236}">
                  <a16:creationId xmlns:a16="http://schemas.microsoft.com/office/drawing/2014/main" id="{614B7A4C-B005-FF99-E3A9-5C111802911F}"/>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ounded Rectangle 24_1">
            <a:extLst>
              <a:ext uri="{FF2B5EF4-FFF2-40B4-BE49-F238E27FC236}">
                <a16:creationId xmlns:a16="http://schemas.microsoft.com/office/drawing/2014/main" id="{F41AA2F8-53B5-AD93-76BD-FAC024E80A19}"/>
              </a:ext>
              <a:ext uri="{C183D7F6-B498-43B3-948B-1728B52AA6E4}">
                <adec:decorative xmlns:adec="http://schemas.microsoft.com/office/drawing/2017/decorative" val="1"/>
              </a:ext>
            </a:extLst>
          </p:cNvPr>
          <p:cNvSpPr>
            <a:spLocks/>
          </p:cNvSpPr>
          <p:nvPr/>
        </p:nvSpPr>
        <p:spPr bwMode="auto">
          <a:xfrm>
            <a:off x="587025" y="1195894"/>
            <a:ext cx="11017951" cy="5296339"/>
          </a:xfrm>
          <a:prstGeom prst="roundRect">
            <a:avLst>
              <a:gd name="adj" fmla="val 2637"/>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lstStyle/>
          <a:p>
            <a:pPr marL="0" indent="0" algn="l">
              <a:lnSpc>
                <a:spcPct val="220000"/>
              </a:lnSpc>
              <a:spcBef>
                <a:spcPts val="2800"/>
              </a:spcBef>
              <a:buNone/>
            </a:pPr>
            <a:r>
              <a:rPr lang="it-IT" sz="1600" b="0" i="0" dirty="0">
                <a:solidFill>
                  <a:schemeClr val="tx1"/>
                </a:solidFill>
                <a:effectLst/>
              </a:rPr>
              <a:t>Sei uno </a:t>
            </a:r>
            <a:r>
              <a:rPr lang="it-IT" sz="1600" i="0" dirty="0">
                <a:solidFill>
                  <a:schemeClr val="accent3">
                    <a:lumMod val="75000"/>
                  </a:schemeClr>
                </a:solidFill>
                <a:effectLst/>
                <a:latin typeface="+mj-lt"/>
                <a:ea typeface="+mj-ea"/>
                <a:cs typeface="+mj-cs"/>
              </a:rPr>
              <a:t>straordinario</a:t>
            </a:r>
            <a:r>
              <a:rPr lang="it-IT" sz="1600" i="0" dirty="0">
                <a:solidFill>
                  <a:schemeClr val="tx1"/>
                </a:solidFill>
                <a:effectLst/>
              </a:rPr>
              <a:t> </a:t>
            </a:r>
            <a:r>
              <a:rPr lang="it-IT" sz="1600" b="0" i="0" dirty="0">
                <a:solidFill>
                  <a:schemeClr val="tx1"/>
                </a:solidFill>
                <a:effectLst/>
              </a:rPr>
              <a:t>experience designer con un talento speciale per la creazione di mondi </a:t>
            </a:r>
            <a:r>
              <a:rPr lang="it-IT" sz="1600" i="0" dirty="0">
                <a:solidFill>
                  <a:schemeClr val="tx1"/>
                </a:solidFill>
                <a:effectLst/>
              </a:rPr>
              <a:t> </a:t>
            </a:r>
            <a:r>
              <a:rPr lang="it-IT" sz="1600" dirty="0">
                <a:solidFill>
                  <a:schemeClr val="accent3">
                    <a:lumMod val="75000"/>
                  </a:schemeClr>
                </a:solidFill>
                <a:latin typeface="+mj-lt"/>
                <a:ea typeface="+mj-ea"/>
                <a:cs typeface="+mj-cs"/>
              </a:rPr>
              <a:t>immersivi</a:t>
            </a:r>
            <a:r>
              <a:rPr lang="it-IT" sz="1600" i="0" dirty="0">
                <a:solidFill>
                  <a:schemeClr val="tx1"/>
                </a:solidFill>
                <a:effectLst/>
              </a:rPr>
              <a:t> </a:t>
            </a:r>
            <a:r>
              <a:rPr lang="it-IT" sz="1600" b="0" i="0" dirty="0">
                <a:solidFill>
                  <a:schemeClr val="tx1"/>
                </a:solidFill>
                <a:effectLst/>
              </a:rPr>
              <a:t> in grado di </a:t>
            </a:r>
            <a:r>
              <a:rPr lang="it-IT" sz="1600" dirty="0">
                <a:solidFill>
                  <a:schemeClr val="accent3">
                    <a:lumMod val="75000"/>
                  </a:schemeClr>
                </a:solidFill>
                <a:latin typeface="+mj-lt"/>
                <a:ea typeface="+mj-ea"/>
                <a:cs typeface="+mj-cs"/>
              </a:rPr>
              <a:t>risvegliare</a:t>
            </a:r>
            <a:r>
              <a:rPr lang="it-IT" sz="1600" b="0" i="0" dirty="0">
                <a:solidFill>
                  <a:schemeClr val="tx1"/>
                </a:solidFill>
                <a:effectLst/>
              </a:rPr>
              <a:t> i sensi e trasportare le persone in un mondo</a:t>
            </a:r>
            <a:r>
              <a:rPr lang="it-IT" sz="1600" i="0" dirty="0">
                <a:solidFill>
                  <a:schemeClr val="tx1"/>
                </a:solidFill>
                <a:effectLst/>
              </a:rPr>
              <a:t> </a:t>
            </a:r>
            <a:r>
              <a:rPr lang="it-IT" sz="1600" dirty="0">
                <a:solidFill>
                  <a:schemeClr val="accent3">
                    <a:lumMod val="75000"/>
                  </a:schemeClr>
                </a:solidFill>
                <a:latin typeface="+mj-lt"/>
                <a:ea typeface="+mj-ea"/>
                <a:cs typeface="+mj-cs"/>
              </a:rPr>
              <a:t>magico</a:t>
            </a:r>
            <a:r>
              <a:rPr lang="it-IT" sz="1600" b="0" i="0" dirty="0">
                <a:solidFill>
                  <a:schemeClr val="accent3">
                    <a:lumMod val="75000"/>
                  </a:schemeClr>
                </a:solidFill>
                <a:effectLst/>
              </a:rPr>
              <a:t>.</a:t>
            </a:r>
            <a:r>
              <a:rPr lang="it-IT" sz="1600" b="0" i="0" dirty="0">
                <a:solidFill>
                  <a:schemeClr val="tx1"/>
                </a:solidFill>
                <a:effectLst/>
              </a:rPr>
              <a:t> </a:t>
            </a:r>
            <a:br>
              <a:rPr lang="it-IT" sz="1600" b="0" i="0" dirty="0">
                <a:solidFill>
                  <a:schemeClr val="tx1"/>
                </a:solidFill>
                <a:effectLst/>
              </a:rPr>
            </a:br>
            <a:r>
              <a:rPr lang="it-IT" sz="1600" b="0" i="0" dirty="0">
                <a:solidFill>
                  <a:schemeClr val="tx1"/>
                </a:solidFill>
                <a:effectLst/>
              </a:rPr>
              <a:t>Attraverso una combinazione di suoni </a:t>
            </a:r>
            <a:r>
              <a:rPr lang="it-IT" sz="1600" i="0" dirty="0">
                <a:solidFill>
                  <a:schemeClr val="tx1"/>
                </a:solidFill>
                <a:effectLst/>
              </a:rPr>
              <a:t> </a:t>
            </a:r>
            <a:r>
              <a:rPr lang="it-IT" sz="1600" dirty="0">
                <a:solidFill>
                  <a:schemeClr val="accent3">
                    <a:lumMod val="75000"/>
                  </a:schemeClr>
                </a:solidFill>
                <a:latin typeface="+mj-lt"/>
                <a:ea typeface="+mj-ea"/>
                <a:cs typeface="+mj-cs"/>
              </a:rPr>
              <a:t>meravigliosi</a:t>
            </a:r>
            <a:r>
              <a:rPr lang="it-IT" sz="1600" b="0" i="0" dirty="0">
                <a:solidFill>
                  <a:schemeClr val="tx1"/>
                </a:solidFill>
                <a:effectLst/>
              </a:rPr>
              <a:t>, elementi visivi</a:t>
            </a:r>
            <a:r>
              <a:rPr lang="it-IT" sz="1600" i="0" dirty="0">
                <a:solidFill>
                  <a:schemeClr val="tx1"/>
                </a:solidFill>
                <a:effectLst/>
              </a:rPr>
              <a:t> </a:t>
            </a:r>
            <a:r>
              <a:rPr lang="it-IT" sz="1600" dirty="0">
                <a:solidFill>
                  <a:schemeClr val="accent3">
                    <a:lumMod val="75000"/>
                  </a:schemeClr>
                </a:solidFill>
                <a:latin typeface="+mj-lt"/>
                <a:ea typeface="+mj-ea"/>
                <a:cs typeface="+mj-cs"/>
              </a:rPr>
              <a:t>sorprendenti</a:t>
            </a:r>
            <a:r>
              <a:rPr lang="it-IT" sz="1600" i="0" dirty="0">
                <a:solidFill>
                  <a:schemeClr val="tx1"/>
                </a:solidFill>
                <a:effectLst/>
              </a:rPr>
              <a:t> </a:t>
            </a:r>
            <a:r>
              <a:rPr lang="it-IT" sz="1600" b="0" i="0" dirty="0">
                <a:solidFill>
                  <a:schemeClr val="tx1"/>
                </a:solidFill>
                <a:effectLst/>
              </a:rPr>
              <a:t> e dettagli di </a:t>
            </a:r>
            <a:r>
              <a:rPr lang="it-IT" sz="1600" dirty="0">
                <a:solidFill>
                  <a:schemeClr val="accent3">
                    <a:lumMod val="75000"/>
                  </a:schemeClr>
                </a:solidFill>
                <a:latin typeface="+mj-lt"/>
                <a:ea typeface="+mj-ea"/>
                <a:cs typeface="+mj-cs"/>
              </a:rPr>
              <a:t>ambiente</a:t>
            </a:r>
            <a:r>
              <a:rPr lang="it-IT" sz="1600" b="0" i="0" dirty="0">
                <a:solidFill>
                  <a:schemeClr val="tx1"/>
                </a:solidFill>
                <a:effectLst/>
              </a:rPr>
              <a:t> selezionati con cura, crei viaggi </a:t>
            </a:r>
            <a:r>
              <a:rPr lang="it-IT" sz="1600" dirty="0">
                <a:solidFill>
                  <a:schemeClr val="accent3">
                    <a:lumMod val="75000"/>
                  </a:schemeClr>
                </a:solidFill>
                <a:latin typeface="+mj-lt"/>
                <a:ea typeface="+mj-ea"/>
                <a:cs typeface="+mj-cs"/>
              </a:rPr>
              <a:t>incredibili </a:t>
            </a:r>
            <a:r>
              <a:rPr lang="it-IT" sz="1600" b="0" i="0" dirty="0">
                <a:solidFill>
                  <a:schemeClr val="tx1"/>
                </a:solidFill>
                <a:effectLst/>
              </a:rPr>
              <a:t>in grado di</a:t>
            </a:r>
            <a:r>
              <a:rPr lang="it-IT" sz="1600" i="0" dirty="0">
                <a:solidFill>
                  <a:schemeClr val="tx1"/>
                </a:solidFill>
                <a:effectLst/>
              </a:rPr>
              <a:t> </a:t>
            </a:r>
            <a:r>
              <a:rPr lang="it-IT" sz="1600" dirty="0">
                <a:solidFill>
                  <a:schemeClr val="accent3">
                    <a:lumMod val="75000"/>
                  </a:schemeClr>
                </a:solidFill>
                <a:latin typeface="+mj-lt"/>
                <a:ea typeface="+mj-ea"/>
                <a:cs typeface="+mj-cs"/>
              </a:rPr>
              <a:t>sorprendere</a:t>
            </a:r>
            <a:r>
              <a:rPr lang="it-IT" sz="1600" i="0" dirty="0">
                <a:solidFill>
                  <a:schemeClr val="tx1"/>
                </a:solidFill>
                <a:effectLst/>
              </a:rPr>
              <a:t> </a:t>
            </a:r>
            <a:r>
              <a:rPr lang="it-IT" sz="1600" b="0" i="0" dirty="0">
                <a:solidFill>
                  <a:schemeClr val="tx1"/>
                </a:solidFill>
                <a:effectLst/>
              </a:rPr>
              <a:t>e divertire.</a:t>
            </a:r>
            <a:br>
              <a:rPr lang="it-IT" sz="1600" b="0" i="0" dirty="0">
                <a:solidFill>
                  <a:schemeClr val="tx1"/>
                </a:solidFill>
                <a:effectLst/>
              </a:rPr>
            </a:br>
            <a:r>
              <a:rPr lang="it-IT" sz="1600" b="0" i="0" dirty="0">
                <a:solidFill>
                  <a:schemeClr val="tx1"/>
                </a:solidFill>
                <a:effectLst/>
              </a:rPr>
              <a:t>La tua creatività non conosce limiti e concepisci idee </a:t>
            </a:r>
            <a:r>
              <a:rPr lang="it-IT" sz="1600" dirty="0">
                <a:solidFill>
                  <a:schemeClr val="accent3">
                    <a:lumMod val="75000"/>
                  </a:schemeClr>
                </a:solidFill>
                <a:latin typeface="+mj-lt"/>
                <a:ea typeface="+mj-ea"/>
                <a:cs typeface="+mj-cs"/>
              </a:rPr>
              <a:t>audaci</a:t>
            </a:r>
            <a:r>
              <a:rPr lang="it-IT" sz="1600" b="0" i="0" dirty="0">
                <a:solidFill>
                  <a:schemeClr val="tx1"/>
                </a:solidFill>
                <a:effectLst/>
              </a:rPr>
              <a:t> che risvegliano l'</a:t>
            </a:r>
            <a:r>
              <a:rPr lang="it-IT" sz="1600" dirty="0">
                <a:solidFill>
                  <a:schemeClr val="accent3">
                    <a:lumMod val="75000"/>
                  </a:schemeClr>
                </a:solidFill>
                <a:latin typeface="+mj-lt"/>
                <a:ea typeface="+mj-ea"/>
                <a:cs typeface="+mj-cs"/>
              </a:rPr>
              <a:t>immaginazione</a:t>
            </a:r>
            <a:r>
              <a:rPr lang="it-IT" sz="1600" b="0" i="0" dirty="0">
                <a:solidFill>
                  <a:schemeClr val="tx1"/>
                </a:solidFill>
                <a:effectLst/>
              </a:rPr>
              <a:t>, prestando al contempo attenzione ai minimi dettagli che uniscono il tutto.</a:t>
            </a:r>
            <a:br>
              <a:rPr lang="it-IT" sz="1600" b="0" i="0" dirty="0">
                <a:solidFill>
                  <a:schemeClr val="tx1"/>
                </a:solidFill>
                <a:effectLst/>
              </a:rPr>
            </a:br>
            <a:r>
              <a:rPr lang="it-IT" sz="1600" b="0" i="0" dirty="0">
                <a:solidFill>
                  <a:schemeClr val="tx1"/>
                </a:solidFill>
                <a:effectLst/>
              </a:rPr>
              <a:t>Con la tua capacità di coinvolgere più sensi, sei in grado di creare momenti </a:t>
            </a:r>
            <a:r>
              <a:rPr lang="it-IT" sz="1600" dirty="0">
                <a:solidFill>
                  <a:schemeClr val="accent3">
                    <a:lumMod val="75000"/>
                  </a:schemeClr>
                </a:solidFill>
                <a:latin typeface="+mj-lt"/>
                <a:ea typeface="+mj-ea"/>
                <a:cs typeface="+mj-cs"/>
              </a:rPr>
              <a:t>indimenticabili</a:t>
            </a:r>
            <a:r>
              <a:rPr lang="it-IT" sz="1600" i="0" dirty="0">
                <a:solidFill>
                  <a:schemeClr val="tx1"/>
                </a:solidFill>
                <a:effectLst/>
              </a:rPr>
              <a:t> </a:t>
            </a:r>
            <a:r>
              <a:rPr lang="it-IT" sz="1600" b="0" i="0" dirty="0">
                <a:solidFill>
                  <a:schemeClr val="tx1"/>
                </a:solidFill>
                <a:effectLst/>
              </a:rPr>
              <a:t>che avvolgono le persone in</a:t>
            </a:r>
            <a:r>
              <a:rPr lang="it-IT" sz="1600" dirty="0">
                <a:solidFill>
                  <a:schemeClr val="tx1"/>
                </a:solidFill>
              </a:rPr>
              <a:t> </a:t>
            </a:r>
            <a:r>
              <a:rPr lang="it-IT" sz="1600" b="0" i="0" dirty="0">
                <a:solidFill>
                  <a:schemeClr val="tx1"/>
                </a:solidFill>
                <a:effectLst/>
              </a:rPr>
              <a:t>una </a:t>
            </a:r>
            <a:r>
              <a:rPr lang="it-IT" sz="1600" dirty="0">
                <a:solidFill>
                  <a:schemeClr val="accent3">
                    <a:lumMod val="75000"/>
                  </a:schemeClr>
                </a:solidFill>
                <a:latin typeface="+mj-lt"/>
                <a:ea typeface="+mj-ea"/>
                <a:cs typeface="+mj-cs"/>
              </a:rPr>
              <a:t>sinfonia </a:t>
            </a:r>
            <a:r>
              <a:rPr lang="it-IT" sz="1600" b="0" i="0" dirty="0">
                <a:solidFill>
                  <a:schemeClr val="tx1"/>
                </a:solidFill>
                <a:effectLst/>
              </a:rPr>
              <a:t>di sensazioni, rendendole </a:t>
            </a:r>
            <a:r>
              <a:rPr lang="it-IT" sz="1600" dirty="0">
                <a:solidFill>
                  <a:schemeClr val="accent3">
                    <a:lumMod val="75000"/>
                  </a:schemeClr>
                </a:solidFill>
                <a:latin typeface="+mj-lt"/>
                <a:ea typeface="+mj-ea"/>
                <a:cs typeface="+mj-cs"/>
              </a:rPr>
              <a:t>stupefatte</a:t>
            </a:r>
            <a:r>
              <a:rPr lang="it-IT" sz="1600" i="0" dirty="0">
                <a:solidFill>
                  <a:schemeClr val="accent3">
                    <a:lumMod val="75000"/>
                  </a:schemeClr>
                </a:solidFill>
                <a:effectLst/>
              </a:rPr>
              <a:t>, </a:t>
            </a:r>
            <a:r>
              <a:rPr lang="it-IT" sz="1600" dirty="0">
                <a:solidFill>
                  <a:schemeClr val="accent3">
                    <a:lumMod val="75000"/>
                  </a:schemeClr>
                </a:solidFill>
                <a:latin typeface="+mj-lt"/>
                <a:ea typeface="+mj-ea"/>
                <a:cs typeface="+mj-cs"/>
              </a:rPr>
              <a:t>felici</a:t>
            </a:r>
            <a:r>
              <a:rPr lang="it-IT" sz="1600" i="0" dirty="0">
                <a:solidFill>
                  <a:schemeClr val="tx1"/>
                </a:solidFill>
                <a:effectLst/>
              </a:rPr>
              <a:t> </a:t>
            </a:r>
            <a:r>
              <a:rPr lang="it-IT" sz="1600" b="0" i="0" dirty="0">
                <a:solidFill>
                  <a:schemeClr val="tx1"/>
                </a:solidFill>
                <a:effectLst/>
              </a:rPr>
              <a:t>e desiderose di averne ancora. ,Contribuirai alla creazione di una nuova, </a:t>
            </a:r>
            <a:r>
              <a:rPr lang="it-IT" sz="1600" dirty="0">
                <a:solidFill>
                  <a:schemeClr val="accent3">
                    <a:lumMod val="75000"/>
                  </a:schemeClr>
                </a:solidFill>
                <a:latin typeface="+mj-lt"/>
                <a:ea typeface="+mj-ea"/>
                <a:cs typeface="+mj-cs"/>
              </a:rPr>
              <a:t>entusiasmante</a:t>
            </a:r>
            <a:r>
              <a:rPr lang="it-IT" sz="1600" b="0" i="0" dirty="0">
                <a:solidFill>
                  <a:schemeClr val="tx1"/>
                </a:solidFill>
                <a:effectLst/>
              </a:rPr>
              <a:t> esperienza.</a:t>
            </a:r>
          </a:p>
        </p:txBody>
      </p:sp>
      <p:sp>
        <p:nvSpPr>
          <p:cNvPr id="2" name="Title 1">
            <a:extLst>
              <a:ext uri="{FF2B5EF4-FFF2-40B4-BE49-F238E27FC236}">
                <a16:creationId xmlns:a16="http://schemas.microsoft.com/office/drawing/2014/main" id="{066FB7D8-0B3B-90BC-FB95-482D4F971D24}"/>
              </a:ext>
            </a:extLst>
          </p:cNvPr>
          <p:cNvSpPr>
            <a:spLocks noGrp="1"/>
          </p:cNvSpPr>
          <p:nvPr>
            <p:ph type="title"/>
          </p:nvPr>
        </p:nvSpPr>
        <p:spPr>
          <a:xfrm>
            <a:off x="588263" y="457200"/>
            <a:ext cx="11018520" cy="492443"/>
          </a:xfrm>
        </p:spPr>
        <p:txBody>
          <a:bodyPr/>
          <a:lstStyle/>
          <a:p>
            <a:r>
              <a:rPr lang="it-IT"/>
              <a:t>Unità 2: esempio di una diversa richiesta basata sul ruolo</a:t>
            </a:r>
          </a:p>
        </p:txBody>
      </p:sp>
      <p:sp>
        <p:nvSpPr>
          <p:cNvPr id="5" name="TextBox 4">
            <a:extLst>
              <a:ext uri="{FF2B5EF4-FFF2-40B4-BE49-F238E27FC236}">
                <a16:creationId xmlns:a16="http://schemas.microsoft.com/office/drawing/2014/main" id="{E8892B37-0277-4035-D598-79E983C407F7}"/>
              </a:ext>
            </a:extLst>
          </p:cNvPr>
          <p:cNvSpPr txBox="1"/>
          <p:nvPr/>
        </p:nvSpPr>
        <p:spPr>
          <a:xfrm>
            <a:off x="1614977" y="1728845"/>
            <a:ext cx="747384" cy="184666"/>
          </a:xfrm>
          <a:prstGeom prst="rect">
            <a:avLst/>
          </a:prstGeom>
          <a:noFill/>
        </p:spPr>
        <p:txBody>
          <a:bodyPr wrap="none" lIns="0" tIns="0" rIns="0" bIns="0" rtlCol="0">
            <a:spAutoFit/>
          </a:bodyPr>
          <a:lstStyle/>
          <a:p>
            <a:pPr defTabSz="932742">
              <a:spcBef>
                <a:spcPct val="0"/>
              </a:spcBef>
              <a:buSzPct val="90000"/>
            </a:pPr>
            <a:r>
              <a:rPr lang="it-IT" sz="1200" dirty="0">
                <a:ln w="3175">
                  <a:noFill/>
                </a:ln>
                <a:gradFill flip="none" rotWithShape="1">
                  <a:gsLst>
                    <a:gs pos="0">
                      <a:schemeClr val="accent1"/>
                    </a:gs>
                    <a:gs pos="100000">
                      <a:schemeClr val="accent2"/>
                    </a:gs>
                  </a:gsLst>
                  <a:lin ang="10800000" scaled="1"/>
                  <a:tileRect/>
                </a:gradFill>
                <a:latin typeface="+mj-lt"/>
                <a:ea typeface="+mj-ea"/>
                <a:cs typeface="+mj-cs"/>
              </a:rPr>
              <a:t>(Aggettivo)</a:t>
            </a:r>
          </a:p>
        </p:txBody>
      </p:sp>
      <p:sp>
        <p:nvSpPr>
          <p:cNvPr id="6" name="TextBox 5">
            <a:extLst>
              <a:ext uri="{FF2B5EF4-FFF2-40B4-BE49-F238E27FC236}">
                <a16:creationId xmlns:a16="http://schemas.microsoft.com/office/drawing/2014/main" id="{163F77BC-335D-5AAB-5C81-23437BF275E7}"/>
              </a:ext>
            </a:extLst>
          </p:cNvPr>
          <p:cNvSpPr txBox="1"/>
          <p:nvPr/>
        </p:nvSpPr>
        <p:spPr>
          <a:xfrm>
            <a:off x="9149685" y="1740323"/>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(Aggettivo)</a:t>
            </a:r>
          </a:p>
        </p:txBody>
      </p:sp>
      <p:sp>
        <p:nvSpPr>
          <p:cNvPr id="7" name="TextBox 6">
            <a:extLst>
              <a:ext uri="{FF2B5EF4-FFF2-40B4-BE49-F238E27FC236}">
                <a16:creationId xmlns:a16="http://schemas.microsoft.com/office/drawing/2014/main" id="{2858EB2E-8539-4CB9-DE67-F241B57C7468}"/>
              </a:ext>
            </a:extLst>
          </p:cNvPr>
          <p:cNvSpPr txBox="1"/>
          <p:nvPr/>
        </p:nvSpPr>
        <p:spPr>
          <a:xfrm>
            <a:off x="915252" y="2261199"/>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(Verbo)</a:t>
            </a:r>
          </a:p>
        </p:txBody>
      </p:sp>
      <p:sp>
        <p:nvSpPr>
          <p:cNvPr id="11" name="TextBox 10">
            <a:extLst>
              <a:ext uri="{FF2B5EF4-FFF2-40B4-BE49-F238E27FC236}">
                <a16:creationId xmlns:a16="http://schemas.microsoft.com/office/drawing/2014/main" id="{D06F190D-9472-BBE0-EEA3-0B356555A086}"/>
              </a:ext>
              <a:ext uri="{C183D7F6-B498-43B3-948B-1728B52AA6E4}">
                <adec:decorative xmlns:adec="http://schemas.microsoft.com/office/drawing/2017/decorative" val="0"/>
              </a:ext>
            </a:extLst>
          </p:cNvPr>
          <p:cNvSpPr txBox="1"/>
          <p:nvPr/>
        </p:nvSpPr>
        <p:spPr>
          <a:xfrm>
            <a:off x="5686683" y="2261644"/>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(Aggettivo)</a:t>
            </a:r>
          </a:p>
        </p:txBody>
      </p:sp>
      <p:sp>
        <p:nvSpPr>
          <p:cNvPr id="8" name="TextBox 7">
            <a:extLst>
              <a:ext uri="{FF2B5EF4-FFF2-40B4-BE49-F238E27FC236}">
                <a16:creationId xmlns:a16="http://schemas.microsoft.com/office/drawing/2014/main" id="{C8A9D430-DD99-7BC9-CB48-70190EEE7001}"/>
              </a:ext>
            </a:extLst>
          </p:cNvPr>
          <p:cNvSpPr txBox="1"/>
          <p:nvPr/>
        </p:nvSpPr>
        <p:spPr>
          <a:xfrm>
            <a:off x="4407321" y="2789538"/>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(Aggettivo)</a:t>
            </a:r>
          </a:p>
        </p:txBody>
      </p:sp>
      <p:sp>
        <p:nvSpPr>
          <p:cNvPr id="23" name="TextBox 22">
            <a:extLst>
              <a:ext uri="{FF2B5EF4-FFF2-40B4-BE49-F238E27FC236}">
                <a16:creationId xmlns:a16="http://schemas.microsoft.com/office/drawing/2014/main" id="{1B492E25-C358-AC6C-CD86-3860EE07BEF3}"/>
              </a:ext>
              <a:ext uri="{C183D7F6-B498-43B3-948B-1728B52AA6E4}">
                <adec:decorative xmlns:adec="http://schemas.microsoft.com/office/drawing/2017/decorative" val="0"/>
              </a:ext>
            </a:extLst>
          </p:cNvPr>
          <p:cNvSpPr txBox="1"/>
          <p:nvPr/>
        </p:nvSpPr>
        <p:spPr>
          <a:xfrm>
            <a:off x="6906726" y="2801413"/>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(Aggettivo)</a:t>
            </a:r>
          </a:p>
        </p:txBody>
      </p:sp>
      <p:sp>
        <p:nvSpPr>
          <p:cNvPr id="10" name="TextBox 9">
            <a:extLst>
              <a:ext uri="{FF2B5EF4-FFF2-40B4-BE49-F238E27FC236}">
                <a16:creationId xmlns:a16="http://schemas.microsoft.com/office/drawing/2014/main" id="{8BA95181-1CE6-4BEE-D9E4-FEBE02180473}"/>
              </a:ext>
            </a:extLst>
          </p:cNvPr>
          <p:cNvSpPr txBox="1"/>
          <p:nvPr/>
        </p:nvSpPr>
        <p:spPr>
          <a:xfrm>
            <a:off x="9176586" y="2801413"/>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(Sostantivo)</a:t>
            </a:r>
          </a:p>
        </p:txBody>
      </p:sp>
      <p:sp>
        <p:nvSpPr>
          <p:cNvPr id="24" name="TextBox 23">
            <a:extLst>
              <a:ext uri="{FF2B5EF4-FFF2-40B4-BE49-F238E27FC236}">
                <a16:creationId xmlns:a16="http://schemas.microsoft.com/office/drawing/2014/main" id="{02946CB8-3C7B-D4CE-8147-0960671A7D5B}"/>
              </a:ext>
              <a:ext uri="{C183D7F6-B498-43B3-948B-1728B52AA6E4}">
                <adec:decorative xmlns:adec="http://schemas.microsoft.com/office/drawing/2017/decorative" val="0"/>
              </a:ext>
            </a:extLst>
          </p:cNvPr>
          <p:cNvSpPr txBox="1"/>
          <p:nvPr/>
        </p:nvSpPr>
        <p:spPr>
          <a:xfrm>
            <a:off x="2239060" y="3336667"/>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(Aggettivo)</a:t>
            </a:r>
          </a:p>
        </p:txBody>
      </p:sp>
      <p:sp>
        <p:nvSpPr>
          <p:cNvPr id="13" name="TextBox 12">
            <a:extLst>
              <a:ext uri="{FF2B5EF4-FFF2-40B4-BE49-F238E27FC236}">
                <a16:creationId xmlns:a16="http://schemas.microsoft.com/office/drawing/2014/main" id="{8EEBEE57-0C02-6A2A-EA3D-175B58BFE62F}"/>
              </a:ext>
            </a:extLst>
          </p:cNvPr>
          <p:cNvSpPr txBox="1"/>
          <p:nvPr/>
        </p:nvSpPr>
        <p:spPr>
          <a:xfrm>
            <a:off x="4460560" y="3347755"/>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(Verbo)</a:t>
            </a:r>
          </a:p>
        </p:txBody>
      </p:sp>
      <p:sp>
        <p:nvSpPr>
          <p:cNvPr id="14" name="TextBox 13">
            <a:extLst>
              <a:ext uri="{FF2B5EF4-FFF2-40B4-BE49-F238E27FC236}">
                <a16:creationId xmlns:a16="http://schemas.microsoft.com/office/drawing/2014/main" id="{64D05291-86C5-2855-3AEE-091602602539}"/>
              </a:ext>
            </a:extLst>
          </p:cNvPr>
          <p:cNvSpPr txBox="1"/>
          <p:nvPr/>
        </p:nvSpPr>
        <p:spPr>
          <a:xfrm>
            <a:off x="5348616" y="3861535"/>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(Aggettivo)</a:t>
            </a:r>
          </a:p>
        </p:txBody>
      </p:sp>
      <p:sp>
        <p:nvSpPr>
          <p:cNvPr id="15" name="TextBox 14">
            <a:extLst>
              <a:ext uri="{FF2B5EF4-FFF2-40B4-BE49-F238E27FC236}">
                <a16:creationId xmlns:a16="http://schemas.microsoft.com/office/drawing/2014/main" id="{654B1552-6F31-D1F4-7703-0A8BD60E288F}"/>
              </a:ext>
            </a:extLst>
          </p:cNvPr>
          <p:cNvSpPr txBox="1"/>
          <p:nvPr/>
        </p:nvSpPr>
        <p:spPr>
          <a:xfrm>
            <a:off x="7901356" y="3861535"/>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(Sostantivo)</a:t>
            </a:r>
          </a:p>
        </p:txBody>
      </p:sp>
      <p:sp>
        <p:nvSpPr>
          <p:cNvPr id="16" name="TextBox 15">
            <a:extLst>
              <a:ext uri="{FF2B5EF4-FFF2-40B4-BE49-F238E27FC236}">
                <a16:creationId xmlns:a16="http://schemas.microsoft.com/office/drawing/2014/main" id="{5E22F52D-73B0-94A8-98A3-34C0923B0FE2}"/>
              </a:ext>
            </a:extLst>
          </p:cNvPr>
          <p:cNvSpPr txBox="1"/>
          <p:nvPr/>
        </p:nvSpPr>
        <p:spPr>
          <a:xfrm>
            <a:off x="7773725" y="4955828"/>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(Aggettivo)</a:t>
            </a:r>
          </a:p>
        </p:txBody>
      </p:sp>
      <p:sp>
        <p:nvSpPr>
          <p:cNvPr id="20" name="TextBox 19">
            <a:extLst>
              <a:ext uri="{FF2B5EF4-FFF2-40B4-BE49-F238E27FC236}">
                <a16:creationId xmlns:a16="http://schemas.microsoft.com/office/drawing/2014/main" id="{2BA86A87-5339-8D65-D838-6EEE604E1100}"/>
              </a:ext>
            </a:extLst>
          </p:cNvPr>
          <p:cNvSpPr txBox="1"/>
          <p:nvPr/>
        </p:nvSpPr>
        <p:spPr>
          <a:xfrm>
            <a:off x="1058106" y="5473870"/>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(Sostantivo)</a:t>
            </a:r>
          </a:p>
        </p:txBody>
      </p:sp>
      <p:sp>
        <p:nvSpPr>
          <p:cNvPr id="25" name="TextBox 24">
            <a:extLst>
              <a:ext uri="{FF2B5EF4-FFF2-40B4-BE49-F238E27FC236}">
                <a16:creationId xmlns:a16="http://schemas.microsoft.com/office/drawing/2014/main" id="{04C11DA8-11A9-34DF-15E2-E72F35C61CEE}"/>
              </a:ext>
            </a:extLst>
          </p:cNvPr>
          <p:cNvSpPr txBox="1"/>
          <p:nvPr/>
        </p:nvSpPr>
        <p:spPr>
          <a:xfrm>
            <a:off x="5098339" y="5502688"/>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(Aggettivo)</a:t>
            </a:r>
          </a:p>
        </p:txBody>
      </p:sp>
      <p:sp>
        <p:nvSpPr>
          <p:cNvPr id="26" name="TextBox 25">
            <a:extLst>
              <a:ext uri="{FF2B5EF4-FFF2-40B4-BE49-F238E27FC236}">
                <a16:creationId xmlns:a16="http://schemas.microsoft.com/office/drawing/2014/main" id="{9D936588-2D47-B67A-C799-337B8099B8DC}"/>
              </a:ext>
            </a:extLst>
          </p:cNvPr>
          <p:cNvSpPr txBox="1"/>
          <p:nvPr/>
        </p:nvSpPr>
        <p:spPr>
          <a:xfrm>
            <a:off x="1988669" y="6004912"/>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(Aggettivo)</a:t>
            </a:r>
          </a:p>
        </p:txBody>
      </p:sp>
      <p:sp>
        <p:nvSpPr>
          <p:cNvPr id="12" name="TextBox 11">
            <a:extLst>
              <a:ext uri="{FF2B5EF4-FFF2-40B4-BE49-F238E27FC236}">
                <a16:creationId xmlns:a16="http://schemas.microsoft.com/office/drawing/2014/main" id="{A52AFCF9-53E0-25ED-17CB-65287884CDFC}"/>
              </a:ext>
              <a:ext uri="{C183D7F6-B498-43B3-948B-1728B52AA6E4}">
                <adec:decorative xmlns:adec="http://schemas.microsoft.com/office/drawing/2017/decorative" val="1"/>
              </a:ext>
            </a:extLst>
          </p:cNvPr>
          <p:cNvSpPr txBox="1"/>
          <p:nvPr/>
        </p:nvSpPr>
        <p:spPr>
          <a:xfrm>
            <a:off x="4269425" y="5488279"/>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it-IT" dirty="0"/>
              <a:t>(Aggettivo)</a:t>
            </a:r>
          </a:p>
        </p:txBody>
      </p:sp>
      <p:sp>
        <p:nvSpPr>
          <p:cNvPr id="3" name="TextBox 2">
            <a:extLst>
              <a:ext uri="{FF2B5EF4-FFF2-40B4-BE49-F238E27FC236}">
                <a16:creationId xmlns:a16="http://schemas.microsoft.com/office/drawing/2014/main" id="{B9B02B31-BBCE-F6E7-6CE6-23BD7D720C09}"/>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2262929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C228869-CE7C-8B30-F8BC-03A007203C5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1" name="Picture 40">
              <a:extLst>
                <a:ext uri="{FF2B5EF4-FFF2-40B4-BE49-F238E27FC236}">
                  <a16:creationId xmlns:a16="http://schemas.microsoft.com/office/drawing/2014/main" id="{1B341041-690A-DD08-388A-75E27795490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2" name="Straight Connector 41">
              <a:extLst>
                <a:ext uri="{FF2B5EF4-FFF2-40B4-BE49-F238E27FC236}">
                  <a16:creationId xmlns:a16="http://schemas.microsoft.com/office/drawing/2014/main" id="{6195214B-1950-AC85-ADB9-C086D468DF6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2AA7B3E-EE19-64D8-03B4-3F6AB6FF2332}"/>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it-IT"/>
              <a:t>Unità 2: definire l'idea</a:t>
            </a:r>
          </a:p>
        </p:txBody>
      </p:sp>
      <p:sp>
        <p:nvSpPr>
          <p:cNvPr id="15" name="Rounded Rectangle 24_1">
            <a:extLst>
              <a:ext uri="{FF2B5EF4-FFF2-40B4-BE49-F238E27FC236}">
                <a16:creationId xmlns:a16="http://schemas.microsoft.com/office/drawing/2014/main" id="{87D0E1B6-2443-03B1-CDB4-F8AF0AE6E5A2}"/>
              </a:ext>
              <a:ext uri="{C183D7F6-B498-43B3-948B-1728B52AA6E4}">
                <adec:decorative xmlns:adec="http://schemas.microsoft.com/office/drawing/2017/decorative" val="1"/>
              </a:ext>
            </a:extLst>
          </p:cNvPr>
          <p:cNvSpPr>
            <a:spLocks/>
          </p:cNvSpPr>
          <p:nvPr/>
        </p:nvSpPr>
        <p:spPr bwMode="auto">
          <a:xfrm>
            <a:off x="5035870" y="1498026"/>
            <a:ext cx="6584629" cy="4771012"/>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cxnSp>
        <p:nvCxnSpPr>
          <p:cNvPr id="14" name="Straight Connector 13">
            <a:extLst>
              <a:ext uri="{FF2B5EF4-FFF2-40B4-BE49-F238E27FC236}">
                <a16:creationId xmlns:a16="http://schemas.microsoft.com/office/drawing/2014/main" id="{F84121D8-A3DD-531A-BDA2-C1065F721EAB}"/>
              </a:ext>
              <a:ext uri="{C183D7F6-B498-43B3-948B-1728B52AA6E4}">
                <adec:decorative xmlns:adec="http://schemas.microsoft.com/office/drawing/2017/decorative" val="1"/>
              </a:ext>
            </a:extLst>
          </p:cNvPr>
          <p:cNvCxnSpPr>
            <a:cxnSpLocks/>
          </p:cNvCxnSpPr>
          <p:nvPr/>
        </p:nvCxnSpPr>
        <p:spPr>
          <a:xfrm>
            <a:off x="856008" y="1492304"/>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ounded Rectangle 24_1">
            <a:extLst>
              <a:ext uri="{FF2B5EF4-FFF2-40B4-BE49-F238E27FC236}">
                <a16:creationId xmlns:a16="http://schemas.microsoft.com/office/drawing/2014/main" id="{71D5330B-D1A0-AE47-1453-CB01785DA4ED}"/>
              </a:ext>
              <a:ext uri="{C183D7F6-B498-43B3-948B-1728B52AA6E4}">
                <adec:decorative xmlns:adec="http://schemas.microsoft.com/office/drawing/2017/decorative" val="1"/>
              </a:ext>
            </a:extLst>
          </p:cNvPr>
          <p:cNvSpPr>
            <a:spLocks/>
          </p:cNvSpPr>
          <p:nvPr/>
        </p:nvSpPr>
        <p:spPr bwMode="auto">
          <a:xfrm>
            <a:off x="588263" y="1492303"/>
            <a:ext cx="4248791" cy="4776735"/>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TextBox 20">
            <a:extLst>
              <a:ext uri="{FF2B5EF4-FFF2-40B4-BE49-F238E27FC236}">
                <a16:creationId xmlns:a16="http://schemas.microsoft.com/office/drawing/2014/main" id="{FD043314-AA7E-C5DD-80A3-8CDBC951009F}"/>
              </a:ext>
              <a:ext uri="{C183D7F6-B498-43B3-948B-1728B52AA6E4}">
                <adec:decorative xmlns:adec="http://schemas.microsoft.com/office/drawing/2017/decorative" val="0"/>
              </a:ext>
            </a:extLst>
          </p:cNvPr>
          <p:cNvSpPr txBox="1">
            <a:spLocks/>
          </p:cNvSpPr>
          <p:nvPr/>
        </p:nvSpPr>
        <p:spPr>
          <a:xfrm>
            <a:off x="763048" y="2783694"/>
            <a:ext cx="3713949" cy="3344505"/>
          </a:xfrm>
          <a:prstGeom prst="rect">
            <a:avLst/>
          </a:prstGeom>
          <a:noFill/>
        </p:spPr>
        <p:txBody>
          <a:bodyPr vert="horz" wrap="square" lIns="0" tIns="0" rIns="0" bIns="0" rtlCol="0" anchor="t">
            <a:spAutoFit/>
          </a:bodyPr>
          <a:lstStyle/>
          <a:p>
            <a:pPr>
              <a:spcAft>
                <a:spcPts val="1600"/>
              </a:spcAft>
            </a:pPr>
            <a:r>
              <a:rPr lang="it-IT" sz="1700" dirty="0"/>
              <a:t>Ho un'idea su cui voglio lavorare per questo progetto e fornirò alcuni punti elenco. Puoi aiutarmi a creare un paragrafo con un tono da marketing turistico e impreziosire i dettagli che danno davvero vita a questa idea?</a:t>
            </a:r>
          </a:p>
          <a:p>
            <a:pPr>
              <a:spcAft>
                <a:spcPts val="1200"/>
              </a:spcAft>
            </a:pPr>
            <a:r>
              <a:rPr lang="it-IT" sz="1700" dirty="0"/>
              <a:t>Dovrebbe cogliere i punti seguenti. Non dare un nome alla destinazione. Concentrati su ciò che rende unica questa destinazione. Daremo un marchio e un nome a questa esperienza in seguito</a:t>
            </a:r>
          </a:p>
        </p:txBody>
      </p:sp>
      <p:sp>
        <p:nvSpPr>
          <p:cNvPr id="10" name="Text Placeholder 3">
            <a:extLst>
              <a:ext uri="{FF2B5EF4-FFF2-40B4-BE49-F238E27FC236}">
                <a16:creationId xmlns:a16="http://schemas.microsoft.com/office/drawing/2014/main" id="{4540410C-BCC9-1C30-BAF2-B9780B6EED53}"/>
              </a:ext>
              <a:ext uri="{C183D7F6-B498-43B3-948B-1728B52AA6E4}">
                <adec:decorative xmlns:adec="http://schemas.microsoft.com/office/drawing/2017/decorative" val="0"/>
              </a:ext>
            </a:extLst>
          </p:cNvPr>
          <p:cNvSpPr txBox="1">
            <a:spLocks/>
          </p:cNvSpPr>
          <p:nvPr/>
        </p:nvSpPr>
        <p:spPr>
          <a:xfrm>
            <a:off x="5158345" y="1680908"/>
            <a:ext cx="6226651" cy="1995418"/>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2400" indent="-152400">
              <a:lnSpc>
                <a:spcPct val="100000"/>
              </a:lnSpc>
              <a:spcAft>
                <a:spcPts val="800"/>
              </a:spcAft>
              <a:buClr>
                <a:schemeClr val="tx1"/>
              </a:buClr>
              <a:buSzPct val="100000"/>
            </a:pPr>
            <a:r>
              <a:rPr lang="it-IT" sz="1300" dirty="0">
                <a:cs typeface="+mn-cs"/>
              </a:rPr>
              <a:t>Nuova esperienza di destinazione</a:t>
            </a:r>
          </a:p>
          <a:p>
            <a:pPr marL="152400" indent="-152400">
              <a:lnSpc>
                <a:spcPct val="100000"/>
              </a:lnSpc>
              <a:spcAft>
                <a:spcPts val="1800"/>
              </a:spcAft>
              <a:buClr>
                <a:schemeClr val="tx1"/>
              </a:buClr>
              <a:buSzPct val="100000"/>
            </a:pPr>
            <a:r>
              <a:rPr lang="it-IT" sz="1300" dirty="0">
                <a:solidFill>
                  <a:schemeClr val="accent3">
                    <a:lumMod val="75000"/>
                  </a:schemeClr>
                </a:solidFill>
                <a:latin typeface="+mj-lt"/>
                <a:cs typeface="+mn-cs"/>
              </a:rPr>
              <a:t>Ristorante accogliente e appartato situato nel cuore nel bosco</a:t>
            </a:r>
          </a:p>
          <a:p>
            <a:pPr marL="152400" indent="-152400">
              <a:lnSpc>
                <a:spcPct val="100000"/>
              </a:lnSpc>
              <a:spcAft>
                <a:spcPts val="1800"/>
              </a:spcAft>
              <a:buClr>
                <a:schemeClr val="tx1"/>
              </a:buClr>
              <a:buSzPct val="100000"/>
            </a:pPr>
            <a:r>
              <a:rPr lang="it-IT" sz="1300" dirty="0">
                <a:cs typeface="+mn-cs"/>
              </a:rPr>
              <a:t>Questo</a:t>
            </a:r>
            <a:r>
              <a:rPr lang="it-IT" sz="1300" dirty="0">
                <a:latin typeface="+mj-lt"/>
                <a:cs typeface="+mn-cs"/>
              </a:rPr>
              <a:t> </a:t>
            </a:r>
            <a:r>
              <a:rPr lang="it-IT" sz="1300" dirty="0">
                <a:solidFill>
                  <a:schemeClr val="accent3">
                    <a:lumMod val="75000"/>
                  </a:schemeClr>
                </a:solidFill>
                <a:latin typeface="+mj-lt"/>
                <a:cs typeface="+mn-cs"/>
              </a:rPr>
              <a:t>ristorante</a:t>
            </a:r>
            <a:r>
              <a:rPr lang="it-IT" sz="1300" dirty="0">
                <a:latin typeface="+mj-lt"/>
                <a:cs typeface="+mn-cs"/>
              </a:rPr>
              <a:t> </a:t>
            </a:r>
            <a:r>
              <a:rPr lang="it-IT" sz="1300" dirty="0">
                <a:cs typeface="+mn-cs"/>
              </a:rPr>
              <a:t>si trova </a:t>
            </a:r>
            <a:r>
              <a:rPr lang="it-IT" sz="1300" dirty="0">
                <a:solidFill>
                  <a:schemeClr val="accent3">
                    <a:lumMod val="75000"/>
                  </a:schemeClr>
                </a:solidFill>
                <a:latin typeface="+mj-lt"/>
                <a:cs typeface="+mn-cs"/>
              </a:rPr>
              <a:t>sollevato dal suolo ed è costruito nei rami di un albero </a:t>
            </a:r>
          </a:p>
          <a:p>
            <a:pPr marL="152400" indent="-152400">
              <a:lnSpc>
                <a:spcPct val="100000"/>
              </a:lnSpc>
              <a:spcAft>
                <a:spcPts val="1800"/>
              </a:spcAft>
              <a:buClr>
                <a:schemeClr val="tx1"/>
              </a:buClr>
              <a:buSzPct val="100000"/>
            </a:pPr>
            <a:r>
              <a:rPr lang="it-IT" sz="1300" dirty="0">
                <a:cs typeface="+mn-cs"/>
              </a:rPr>
              <a:t>Dal punto di vista tematico, la sua </a:t>
            </a:r>
            <a:r>
              <a:rPr lang="it-IT" sz="1300" dirty="0">
                <a:solidFill>
                  <a:schemeClr val="accent3">
                    <a:lumMod val="75000"/>
                  </a:schemeClr>
                </a:solidFill>
                <a:latin typeface="+mj-lt"/>
                <a:cs typeface="+mn-cs"/>
              </a:rPr>
              <a:t>natura organica</a:t>
            </a:r>
            <a:r>
              <a:rPr lang="it-IT" sz="1300" dirty="0">
                <a:latin typeface="+mj-lt"/>
                <a:cs typeface="+mn-cs"/>
              </a:rPr>
              <a:t> </a:t>
            </a:r>
            <a:r>
              <a:rPr lang="it-IT" sz="1300" dirty="0">
                <a:cs typeface="+mn-cs"/>
              </a:rPr>
              <a:t>incontra una </a:t>
            </a:r>
            <a:r>
              <a:rPr lang="it-IT" sz="1300" dirty="0">
                <a:solidFill>
                  <a:schemeClr val="accent3">
                    <a:lumMod val="75000"/>
                  </a:schemeClr>
                </a:solidFill>
                <a:latin typeface="+mj-lt"/>
                <a:cs typeface="+mn-cs"/>
              </a:rPr>
              <a:t>destinazione solo su invito</a:t>
            </a:r>
          </a:p>
          <a:p>
            <a:pPr marL="152400" indent="-152400">
              <a:lnSpc>
                <a:spcPct val="100000"/>
              </a:lnSpc>
              <a:spcAft>
                <a:spcPts val="1800"/>
              </a:spcAft>
              <a:buClr>
                <a:schemeClr val="tx1"/>
              </a:buClr>
              <a:buSzPct val="100000"/>
            </a:pPr>
            <a:r>
              <a:rPr lang="it-IT" sz="1300" dirty="0">
                <a:solidFill>
                  <a:schemeClr val="accent3">
                    <a:lumMod val="75000"/>
                  </a:schemeClr>
                </a:solidFill>
                <a:latin typeface="+mj-lt"/>
                <a:cs typeface="+mn-cs"/>
              </a:rPr>
              <a:t>Misterioso e nascosto</a:t>
            </a:r>
          </a:p>
        </p:txBody>
      </p:sp>
      <p:sp>
        <p:nvSpPr>
          <p:cNvPr id="8" name="TextBox 7">
            <a:extLst>
              <a:ext uri="{FF2B5EF4-FFF2-40B4-BE49-F238E27FC236}">
                <a16:creationId xmlns:a16="http://schemas.microsoft.com/office/drawing/2014/main" id="{67069FF5-FA2F-8EEC-63BC-4341C9D84BBA}"/>
              </a:ext>
              <a:ext uri="{C183D7F6-B498-43B3-948B-1728B52AA6E4}">
                <adec:decorative xmlns:adec="http://schemas.microsoft.com/office/drawing/2017/decorative" val="0"/>
              </a:ext>
            </a:extLst>
          </p:cNvPr>
          <p:cNvSpPr txBox="1"/>
          <p:nvPr/>
        </p:nvSpPr>
        <p:spPr>
          <a:xfrm>
            <a:off x="6281010" y="2211650"/>
            <a:ext cx="682879" cy="153888"/>
          </a:xfrm>
          <a:prstGeom prst="rect">
            <a:avLst/>
          </a:prstGeom>
          <a:noFill/>
        </p:spPr>
        <p:txBody>
          <a:bodyPr wrap="none" lIns="0" tIns="0" rIns="0" bIns="0" rtlCol="0" anchor="ctr">
            <a:spAutoFit/>
          </a:bodyPr>
          <a:lstStyle/>
          <a:p>
            <a:pPr defTabSz="932742">
              <a:spcBef>
                <a:spcPct val="0"/>
              </a:spcBef>
              <a:buSzPct val="90000"/>
            </a:pPr>
            <a:r>
              <a:rPr lang="it-IT" sz="1000" dirty="0">
                <a:ln w="3175">
                  <a:noFill/>
                </a:ln>
                <a:gradFill flip="none" rotWithShape="1">
                  <a:gsLst>
                    <a:gs pos="0">
                      <a:schemeClr val="accent1"/>
                    </a:gs>
                    <a:gs pos="100000">
                      <a:schemeClr val="accent2"/>
                    </a:gs>
                  </a:gsLst>
                  <a:lin ang="10800000" scaled="1"/>
                  <a:tileRect/>
                </a:gradFill>
                <a:latin typeface="+mj-lt"/>
                <a:ea typeface="+mj-ea"/>
                <a:cs typeface="+mj-cs"/>
              </a:rPr>
              <a:t>(Aggettivi)</a:t>
            </a:r>
          </a:p>
        </p:txBody>
      </p:sp>
      <p:sp>
        <p:nvSpPr>
          <p:cNvPr id="16" name="TextBox 15">
            <a:extLst>
              <a:ext uri="{FF2B5EF4-FFF2-40B4-BE49-F238E27FC236}">
                <a16:creationId xmlns:a16="http://schemas.microsoft.com/office/drawing/2014/main" id="{AE79146C-EAD9-4ED9-A1A1-75C0FD87CD8B}"/>
              </a:ext>
              <a:ext uri="{C183D7F6-B498-43B3-948B-1728B52AA6E4}">
                <adec:decorative xmlns:adec="http://schemas.microsoft.com/office/drawing/2017/decorative" val="0"/>
              </a:ext>
            </a:extLst>
          </p:cNvPr>
          <p:cNvSpPr txBox="1"/>
          <p:nvPr/>
        </p:nvSpPr>
        <p:spPr>
          <a:xfrm>
            <a:off x="5455471" y="2211650"/>
            <a:ext cx="392736" cy="153888"/>
          </a:xfrm>
          <a:prstGeom prst="rect">
            <a:avLst/>
          </a:prstGeom>
          <a:noFill/>
        </p:spPr>
        <p:txBody>
          <a:bodyPr wrap="none" lIns="0" tIns="0" rIns="0" bIns="0" rtlCol="0" anchor="ctr">
            <a:spAutoFit/>
          </a:bodyPr>
          <a:lstStyle/>
          <a:p>
            <a:pPr defTabSz="932742">
              <a:spcBef>
                <a:spcPct val="0"/>
              </a:spcBef>
              <a:buSzPct val="90000"/>
            </a:pPr>
            <a:r>
              <a:rPr lang="it-IT" sz="1000" dirty="0">
                <a:ln w="3175">
                  <a:noFill/>
                </a:ln>
                <a:gradFill flip="none" rotWithShape="1">
                  <a:gsLst>
                    <a:gs pos="0">
                      <a:schemeClr val="accent1"/>
                    </a:gs>
                    <a:gs pos="100000">
                      <a:schemeClr val="accent2"/>
                    </a:gs>
                  </a:gsLst>
                  <a:lin ang="10800000" scaled="1"/>
                  <a:tileRect/>
                </a:gradFill>
                <a:latin typeface="+mj-lt"/>
                <a:ea typeface="+mj-ea"/>
                <a:cs typeface="+mj-cs"/>
              </a:rPr>
              <a:t>(Luogo)</a:t>
            </a:r>
          </a:p>
        </p:txBody>
      </p:sp>
      <p:sp>
        <p:nvSpPr>
          <p:cNvPr id="17" name="TextBox 16">
            <a:extLst>
              <a:ext uri="{FF2B5EF4-FFF2-40B4-BE49-F238E27FC236}">
                <a16:creationId xmlns:a16="http://schemas.microsoft.com/office/drawing/2014/main" id="{EE6227D8-CAD8-70B7-C9B5-28A12B266A02}"/>
              </a:ext>
              <a:ext uri="{C183D7F6-B498-43B3-948B-1728B52AA6E4}">
                <adec:decorative xmlns:adec="http://schemas.microsoft.com/office/drawing/2017/decorative" val="0"/>
              </a:ext>
            </a:extLst>
          </p:cNvPr>
          <p:cNvSpPr txBox="1"/>
          <p:nvPr/>
        </p:nvSpPr>
        <p:spPr>
          <a:xfrm>
            <a:off x="7819356" y="2211650"/>
            <a:ext cx="586699" cy="153888"/>
          </a:xfrm>
          <a:prstGeom prst="rect">
            <a:avLst/>
          </a:prstGeom>
          <a:noFill/>
        </p:spPr>
        <p:txBody>
          <a:bodyPr wrap="none" lIns="0" tIns="0" rIns="0" bIns="0" rtlCol="0" anchor="ctr">
            <a:spAutoFit/>
          </a:bodyPr>
          <a:lstStyle/>
          <a:p>
            <a:pPr defTabSz="932742">
              <a:spcBef>
                <a:spcPct val="0"/>
              </a:spcBef>
              <a:buSzPct val="90000"/>
            </a:pPr>
            <a:r>
              <a:rPr lang="it-IT" sz="1000" dirty="0">
                <a:ln w="3175">
                  <a:noFill/>
                </a:ln>
                <a:gradFill flip="none" rotWithShape="1">
                  <a:gsLst>
                    <a:gs pos="0">
                      <a:schemeClr val="accent1"/>
                    </a:gs>
                    <a:gs pos="100000">
                      <a:schemeClr val="accent2"/>
                    </a:gs>
                  </a:gsLst>
                  <a:lin ang="10800000" scaled="1"/>
                  <a:tileRect/>
                </a:gradFill>
                <a:latin typeface="+mj-lt"/>
                <a:ea typeface="+mj-ea"/>
                <a:cs typeface="+mj-cs"/>
              </a:rPr>
              <a:t>(Posizione)</a:t>
            </a:r>
          </a:p>
        </p:txBody>
      </p:sp>
      <p:sp>
        <p:nvSpPr>
          <p:cNvPr id="6" name="TextBox 5">
            <a:extLst>
              <a:ext uri="{FF2B5EF4-FFF2-40B4-BE49-F238E27FC236}">
                <a16:creationId xmlns:a16="http://schemas.microsoft.com/office/drawing/2014/main" id="{C42B07FA-7631-407B-87C9-1BBB69BEDBE0}"/>
              </a:ext>
              <a:ext uri="{C183D7F6-B498-43B3-948B-1728B52AA6E4}">
                <adec:decorative xmlns:adec="http://schemas.microsoft.com/office/drawing/2017/decorative" val="0"/>
              </a:ext>
            </a:extLst>
          </p:cNvPr>
          <p:cNvSpPr txBox="1"/>
          <p:nvPr/>
        </p:nvSpPr>
        <p:spPr>
          <a:xfrm>
            <a:off x="5901837" y="2625796"/>
            <a:ext cx="682878" cy="153888"/>
          </a:xfrm>
          <a:prstGeom prst="rect">
            <a:avLst/>
          </a:prstGeom>
          <a:noFill/>
        </p:spPr>
        <p:txBody>
          <a:bodyPr wrap="square" lIns="0" tIns="0" rIns="0" bIns="0" rtlCol="0" anchor="ctr">
            <a:spAutoFit/>
          </a:bodyPr>
          <a:lstStyle/>
          <a:p>
            <a:pPr algn="ctr" defTabSz="932742">
              <a:spcBef>
                <a:spcPct val="0"/>
              </a:spcBef>
              <a:buSzPct val="90000"/>
            </a:pPr>
            <a:r>
              <a:rPr lang="it-IT" sz="1000" dirty="0">
                <a:ln w="3175">
                  <a:noFill/>
                </a:ln>
                <a:gradFill flip="none" rotWithShape="1">
                  <a:gsLst>
                    <a:gs pos="0">
                      <a:schemeClr val="accent1"/>
                    </a:gs>
                    <a:gs pos="100000">
                      <a:schemeClr val="accent2"/>
                    </a:gs>
                  </a:gsLst>
                  <a:lin ang="10800000" scaled="1"/>
                  <a:tileRect/>
                </a:gradFill>
                <a:latin typeface="+mj-lt"/>
                <a:ea typeface="+mj-ea"/>
                <a:cs typeface="+mj-cs"/>
              </a:rPr>
              <a:t>(Luogo)</a:t>
            </a:r>
          </a:p>
        </p:txBody>
      </p:sp>
      <p:sp>
        <p:nvSpPr>
          <p:cNvPr id="7" name="TextBox 6">
            <a:extLst>
              <a:ext uri="{FF2B5EF4-FFF2-40B4-BE49-F238E27FC236}">
                <a16:creationId xmlns:a16="http://schemas.microsoft.com/office/drawing/2014/main" id="{A6447A3F-6715-133D-1666-B9D675ED1D74}"/>
              </a:ext>
              <a:ext uri="{C183D7F6-B498-43B3-948B-1728B52AA6E4}">
                <adec:decorative xmlns:adec="http://schemas.microsoft.com/office/drawing/2017/decorative" val="0"/>
              </a:ext>
            </a:extLst>
          </p:cNvPr>
          <p:cNvSpPr txBox="1"/>
          <p:nvPr/>
        </p:nvSpPr>
        <p:spPr>
          <a:xfrm>
            <a:off x="7987334" y="2621785"/>
            <a:ext cx="859784" cy="153888"/>
          </a:xfrm>
          <a:prstGeom prst="rect">
            <a:avLst/>
          </a:prstGeom>
          <a:noFill/>
        </p:spPr>
        <p:txBody>
          <a:bodyPr wrap="square" lIns="0" tIns="0" rIns="0" bIns="0" rtlCol="0" anchor="ctr">
            <a:spAutoFit/>
          </a:bodyPr>
          <a:lstStyle/>
          <a:p>
            <a:pPr algn="ctr" defTabSz="932742">
              <a:spcBef>
                <a:spcPct val="0"/>
              </a:spcBef>
              <a:buSzPct val="90000"/>
            </a:pPr>
            <a:r>
              <a:rPr lang="it-IT" sz="1000" dirty="0">
                <a:ln w="3175">
                  <a:noFill/>
                </a:ln>
                <a:gradFill flip="none" rotWithShape="1">
                  <a:gsLst>
                    <a:gs pos="0">
                      <a:schemeClr val="accent1"/>
                    </a:gs>
                    <a:gs pos="100000">
                      <a:schemeClr val="accent2"/>
                    </a:gs>
                  </a:gsLst>
                  <a:lin ang="10800000" scaled="1"/>
                  <a:tileRect/>
                </a:gradFill>
                <a:latin typeface="+mj-lt"/>
                <a:ea typeface="+mj-ea"/>
                <a:cs typeface="+mj-cs"/>
              </a:rPr>
              <a:t>(Posizione)</a:t>
            </a:r>
          </a:p>
        </p:txBody>
      </p:sp>
      <p:sp>
        <p:nvSpPr>
          <p:cNvPr id="9" name="TextBox 8">
            <a:extLst>
              <a:ext uri="{FF2B5EF4-FFF2-40B4-BE49-F238E27FC236}">
                <a16:creationId xmlns:a16="http://schemas.microsoft.com/office/drawing/2014/main" id="{0EDF0343-23DF-1BC6-90C2-44D720F792FE}"/>
              </a:ext>
              <a:ext uri="{C183D7F6-B498-43B3-948B-1728B52AA6E4}">
                <adec:decorative xmlns:adec="http://schemas.microsoft.com/office/drawing/2017/decorative" val="0"/>
              </a:ext>
            </a:extLst>
          </p:cNvPr>
          <p:cNvSpPr txBox="1"/>
          <p:nvPr/>
        </p:nvSpPr>
        <p:spPr>
          <a:xfrm>
            <a:off x="7870245" y="3071714"/>
            <a:ext cx="1202253" cy="153888"/>
          </a:xfrm>
          <a:prstGeom prst="rect">
            <a:avLst/>
          </a:prstGeom>
          <a:noFill/>
        </p:spPr>
        <p:txBody>
          <a:bodyPr wrap="square" lIns="0" tIns="0" rIns="0" bIns="0" rtlCol="0" anchor="ctr">
            <a:spAutoFit/>
          </a:bodyPr>
          <a:lstStyle/>
          <a:p>
            <a:pPr algn="ctr" defTabSz="932742">
              <a:spcBef>
                <a:spcPct val="0"/>
              </a:spcBef>
              <a:buSzPct val="90000"/>
            </a:pPr>
            <a:r>
              <a:rPr lang="it-IT" sz="1000" dirty="0">
                <a:ln w="3175">
                  <a:noFill/>
                </a:ln>
                <a:gradFill flip="none" rotWithShape="1">
                  <a:gsLst>
                    <a:gs pos="0">
                      <a:schemeClr val="accent1"/>
                    </a:gs>
                    <a:gs pos="100000">
                      <a:schemeClr val="accent2"/>
                    </a:gs>
                  </a:gsLst>
                  <a:lin ang="10800000" scaled="1"/>
                  <a:tileRect/>
                </a:gradFill>
                <a:latin typeface="+mj-lt"/>
                <a:ea typeface="+mj-ea"/>
                <a:cs typeface="+mj-cs"/>
              </a:rPr>
              <a:t>(Tema o stile)</a:t>
            </a:r>
          </a:p>
        </p:txBody>
      </p:sp>
      <p:sp>
        <p:nvSpPr>
          <p:cNvPr id="12" name="TextBox 11">
            <a:extLst>
              <a:ext uri="{FF2B5EF4-FFF2-40B4-BE49-F238E27FC236}">
                <a16:creationId xmlns:a16="http://schemas.microsoft.com/office/drawing/2014/main" id="{50971ED5-1CA0-6CEF-4C04-33A403D374F9}"/>
              </a:ext>
              <a:ext uri="{C183D7F6-B498-43B3-948B-1728B52AA6E4}">
                <adec:decorative xmlns:adec="http://schemas.microsoft.com/office/drawing/2017/decorative" val="0"/>
              </a:ext>
            </a:extLst>
          </p:cNvPr>
          <p:cNvSpPr txBox="1"/>
          <p:nvPr/>
        </p:nvSpPr>
        <p:spPr>
          <a:xfrm>
            <a:off x="5429178" y="3646882"/>
            <a:ext cx="1230793" cy="153888"/>
          </a:xfrm>
          <a:prstGeom prst="rect">
            <a:avLst/>
          </a:prstGeom>
          <a:noFill/>
        </p:spPr>
        <p:txBody>
          <a:bodyPr wrap="square" lIns="0" tIns="0" rIns="0" bIns="0" rtlCol="0">
            <a:spAutoFit/>
          </a:bodyPr>
          <a:lstStyle/>
          <a:p>
            <a:pPr algn="ctr" defTabSz="932742">
              <a:spcBef>
                <a:spcPct val="0"/>
              </a:spcBef>
              <a:buSzPct val="90000"/>
            </a:pPr>
            <a:r>
              <a:rPr lang="it-IT" sz="1000" dirty="0">
                <a:ln w="3175">
                  <a:noFill/>
                </a:ln>
                <a:gradFill flip="none" rotWithShape="1">
                  <a:gsLst>
                    <a:gs pos="0">
                      <a:schemeClr val="accent1"/>
                    </a:gs>
                    <a:gs pos="100000">
                      <a:schemeClr val="accent2"/>
                    </a:gs>
                  </a:gsLst>
                  <a:lin ang="10800000" scaled="1"/>
                  <a:tileRect/>
                </a:gradFill>
                <a:latin typeface="+mj-lt"/>
                <a:ea typeface="+mj-ea"/>
                <a:cs typeface="+mj-cs"/>
              </a:rPr>
              <a:t>(Aggettivo)</a:t>
            </a:r>
          </a:p>
        </p:txBody>
      </p:sp>
      <p:graphicFrame>
        <p:nvGraphicFramePr>
          <p:cNvPr id="5" name="Table 4">
            <a:extLst>
              <a:ext uri="{FF2B5EF4-FFF2-40B4-BE49-F238E27FC236}">
                <a16:creationId xmlns:a16="http://schemas.microsoft.com/office/drawing/2014/main" id="{7B7B46E1-C40A-72AE-255B-DB3F73CA741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386940128"/>
              </p:ext>
            </p:extLst>
          </p:nvPr>
        </p:nvGraphicFramePr>
        <p:xfrm>
          <a:off x="5158345" y="3876806"/>
          <a:ext cx="6339679" cy="2255520"/>
        </p:xfrm>
        <a:graphic>
          <a:graphicData uri="http://schemas.openxmlformats.org/drawingml/2006/table">
            <a:tbl>
              <a:tblPr firstRow="1" firstCol="1" bandRow="1"/>
              <a:tblGrid>
                <a:gridCol w="2112992">
                  <a:extLst>
                    <a:ext uri="{9D8B030D-6E8A-4147-A177-3AD203B41FA5}">
                      <a16:colId xmlns:a16="http://schemas.microsoft.com/office/drawing/2014/main" val="947849522"/>
                    </a:ext>
                  </a:extLst>
                </a:gridCol>
                <a:gridCol w="2112992">
                  <a:extLst>
                    <a:ext uri="{9D8B030D-6E8A-4147-A177-3AD203B41FA5}">
                      <a16:colId xmlns:a16="http://schemas.microsoft.com/office/drawing/2014/main" val="931519616"/>
                    </a:ext>
                  </a:extLst>
                </a:gridCol>
                <a:gridCol w="2113695">
                  <a:extLst>
                    <a:ext uri="{9D8B030D-6E8A-4147-A177-3AD203B41FA5}">
                      <a16:colId xmlns:a16="http://schemas.microsoft.com/office/drawing/2014/main" val="3615563520"/>
                    </a:ext>
                  </a:extLst>
                </a:gridCol>
              </a:tblGrid>
              <a:tr h="0">
                <a:tc>
                  <a:txBody>
                    <a:bodyPr/>
                    <a:lstStyle/>
                    <a:p>
                      <a:pPr marL="0" marR="0" algn="l">
                        <a:spcAft>
                          <a:spcPts val="200"/>
                        </a:spcAft>
                        <a:tabLst>
                          <a:tab pos="1079500" algn="l"/>
                        </a:tabLst>
                      </a:pPr>
                      <a:r>
                        <a:rPr lang="it-IT" sz="1100">
                          <a:solidFill>
                            <a:schemeClr val="tx1">
                              <a:lumMod val="95000"/>
                              <a:lumOff val="5000"/>
                            </a:schemeClr>
                          </a:solidFill>
                          <a:effectLst/>
                          <a:latin typeface="+mj-lt"/>
                        </a:rPr>
                        <a:t>Luoghi comuni</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it-IT" sz="1100">
                          <a:solidFill>
                            <a:schemeClr val="tx1"/>
                          </a:solidFill>
                          <a:effectLst/>
                          <a:latin typeface="+mj-lt"/>
                        </a:rPr>
                        <a:t>Tema o stile</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it-IT" sz="1100">
                          <a:solidFill>
                            <a:schemeClr val="tx1"/>
                          </a:solidFill>
                          <a:effectLst/>
                          <a:latin typeface="+mj-lt"/>
                        </a:rPr>
                        <a:t>Posizione</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64435646"/>
                  </a:ext>
                </a:extLst>
              </a:tr>
              <a:tr h="0">
                <a:tc>
                  <a:txBody>
                    <a:bodyPr/>
                    <a:lstStyle/>
                    <a:p>
                      <a:pPr marL="152400" marR="0" lvl="0" indent="-152400" algn="l">
                        <a:spcAft>
                          <a:spcPts val="200"/>
                        </a:spcAft>
                        <a:buSzPct val="100000"/>
                        <a:buFont typeface="Arial" panose="020B0604020202020204" pitchFamily="34" charset="0"/>
                        <a:buChar char="•"/>
                        <a:tabLst>
                          <a:tab pos="1079500" algn="l"/>
                        </a:tabLst>
                      </a:pPr>
                      <a:r>
                        <a:rPr lang="it-IT" sz="1100" dirty="0">
                          <a:solidFill>
                            <a:schemeClr val="tx1"/>
                          </a:solidFill>
                          <a:effectLst/>
                        </a:rPr>
                        <a:t>Biblioteca</a:t>
                      </a:r>
                    </a:p>
                    <a:p>
                      <a:pPr marL="152400" marR="0" lvl="0" indent="-152400" algn="l">
                        <a:spcAft>
                          <a:spcPts val="200"/>
                        </a:spcAft>
                        <a:buSzPct val="100000"/>
                        <a:buFont typeface="Arial" panose="020B0604020202020204" pitchFamily="34" charset="0"/>
                        <a:buChar char="•"/>
                        <a:tabLst>
                          <a:tab pos="1079500" algn="l"/>
                        </a:tabLst>
                      </a:pPr>
                      <a:r>
                        <a:rPr lang="it-IT" sz="1100" dirty="0">
                          <a:solidFill>
                            <a:schemeClr val="tx1"/>
                          </a:solidFill>
                          <a:effectLst/>
                        </a:rPr>
                        <a:t>Scuola</a:t>
                      </a:r>
                    </a:p>
                    <a:p>
                      <a:pPr marL="152400" marR="0" lvl="0" indent="-152400" algn="l">
                        <a:spcAft>
                          <a:spcPts val="200"/>
                        </a:spcAft>
                        <a:buSzPct val="100000"/>
                        <a:buFont typeface="Arial" panose="020B0604020202020204" pitchFamily="34" charset="0"/>
                        <a:buChar char="•"/>
                        <a:tabLst>
                          <a:tab pos="1079500" algn="l"/>
                        </a:tabLst>
                      </a:pPr>
                      <a:r>
                        <a:rPr lang="it-IT" sz="1100" dirty="0">
                          <a:solidFill>
                            <a:schemeClr val="tx1"/>
                          </a:solidFill>
                          <a:effectLst/>
                        </a:rPr>
                        <a:t>Caffetteria</a:t>
                      </a:r>
                    </a:p>
                    <a:p>
                      <a:pPr marL="152400" marR="0" lvl="0" indent="-152400" algn="l">
                        <a:spcAft>
                          <a:spcPts val="200"/>
                        </a:spcAft>
                        <a:buSzPct val="100000"/>
                        <a:buFont typeface="Arial" panose="020B0604020202020204" pitchFamily="34" charset="0"/>
                        <a:buChar char="•"/>
                        <a:tabLst>
                          <a:tab pos="1079500" algn="l"/>
                        </a:tabLst>
                      </a:pPr>
                      <a:r>
                        <a:rPr lang="it-IT" sz="1100" dirty="0">
                          <a:solidFill>
                            <a:schemeClr val="tx1"/>
                          </a:solidFill>
                          <a:effectLst/>
                        </a:rPr>
                        <a:t>Parco divertimenti</a:t>
                      </a:r>
                    </a:p>
                    <a:p>
                      <a:pPr marL="152400" marR="0" lvl="0" indent="-152400" algn="l">
                        <a:spcAft>
                          <a:spcPts val="200"/>
                        </a:spcAft>
                        <a:buSzPct val="100000"/>
                        <a:buFont typeface="Arial" panose="020B0604020202020204" pitchFamily="34" charset="0"/>
                        <a:buChar char="•"/>
                        <a:tabLst>
                          <a:tab pos="1079500" algn="l"/>
                        </a:tabLst>
                      </a:pPr>
                      <a:r>
                        <a:rPr lang="it-IT" sz="1100" dirty="0">
                          <a:solidFill>
                            <a:schemeClr val="tx1"/>
                          </a:solidFill>
                          <a:effectLst/>
                        </a:rPr>
                        <a:t>Museo</a:t>
                      </a:r>
                    </a:p>
                    <a:p>
                      <a:pPr marL="152400" marR="0" lvl="0" indent="-152400" algn="l">
                        <a:spcAft>
                          <a:spcPts val="200"/>
                        </a:spcAft>
                        <a:buSzPct val="100000"/>
                        <a:buFont typeface="Arial" panose="020B0604020202020204" pitchFamily="34" charset="0"/>
                        <a:buChar char="•"/>
                        <a:tabLst>
                          <a:tab pos="1079500" algn="l"/>
                        </a:tabLst>
                      </a:pPr>
                      <a:r>
                        <a:rPr lang="it-IT" sz="1100" dirty="0">
                          <a:solidFill>
                            <a:schemeClr val="tx1"/>
                          </a:solidFill>
                          <a:effectLst/>
                        </a:rPr>
                        <a:t>Spiaggia</a:t>
                      </a:r>
                    </a:p>
                    <a:p>
                      <a:pPr marL="152400" marR="0" lvl="0" indent="-152400" algn="l">
                        <a:spcAft>
                          <a:spcPts val="200"/>
                        </a:spcAft>
                        <a:buSzPct val="100000"/>
                        <a:buFont typeface="Arial" panose="020B0604020202020204" pitchFamily="34" charset="0"/>
                        <a:buChar char="•"/>
                        <a:tabLst>
                          <a:tab pos="1079500" algn="l"/>
                        </a:tabLst>
                      </a:pPr>
                      <a:r>
                        <a:rPr lang="it-IT" sz="1100" dirty="0">
                          <a:solidFill>
                            <a:schemeClr val="tx1"/>
                          </a:solidFill>
                          <a:effectLst/>
                        </a:rPr>
                        <a:t>Centro commerciale</a:t>
                      </a:r>
                    </a:p>
                    <a:p>
                      <a:pPr marL="152400" marR="0" lvl="0" indent="-152400" algn="l">
                        <a:spcAft>
                          <a:spcPts val="200"/>
                        </a:spcAft>
                        <a:buSzPct val="100000"/>
                        <a:buFont typeface="Arial" panose="020B0604020202020204" pitchFamily="34" charset="0"/>
                        <a:buChar char="•"/>
                        <a:tabLst>
                          <a:tab pos="1079500" algn="l"/>
                        </a:tabLst>
                      </a:pPr>
                      <a:r>
                        <a:rPr lang="it-IT" sz="1100" dirty="0">
                          <a:solidFill>
                            <a:schemeClr val="tx1"/>
                          </a:solidFill>
                          <a:effectLst/>
                        </a:rPr>
                        <a:t>Fattoria</a:t>
                      </a:r>
                    </a:p>
                    <a:p>
                      <a:pPr marL="152400" marR="0" lvl="0" indent="-152400" algn="l">
                        <a:spcAft>
                          <a:spcPts val="200"/>
                        </a:spcAft>
                        <a:buSzPct val="100000"/>
                        <a:buFont typeface="Arial" panose="020B0604020202020204" pitchFamily="34" charset="0"/>
                        <a:buChar char="•"/>
                        <a:tabLst>
                          <a:tab pos="1079500" algn="l"/>
                        </a:tabLst>
                      </a:pPr>
                      <a:r>
                        <a:rPr lang="it-IT" sz="1100" dirty="0">
                          <a:solidFill>
                            <a:schemeClr val="tx1"/>
                          </a:solidFill>
                          <a:effectLst/>
                        </a:rPr>
                        <a:t>Castello</a:t>
                      </a:r>
                    </a:p>
                    <a:p>
                      <a:pPr marL="152400" marR="0" lvl="0" indent="-152400" algn="l">
                        <a:spcAft>
                          <a:spcPts val="200"/>
                        </a:spcAft>
                        <a:buSzPct val="100000"/>
                        <a:buFont typeface="Arial" panose="020B0604020202020204" pitchFamily="34" charset="0"/>
                        <a:buChar char="•"/>
                        <a:tabLst>
                          <a:tab pos="1079500" algn="l"/>
                        </a:tabLst>
                      </a:pPr>
                      <a:r>
                        <a:rPr lang="it-IT" sz="1100" dirty="0">
                          <a:solidFill>
                            <a:schemeClr val="tx1"/>
                          </a:solidFill>
                          <a:effectLst/>
                        </a:rPr>
                        <a:t>Casa sull'albero</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a:solidFill>
                            <a:schemeClr val="tx1"/>
                          </a:solidFill>
                          <a:effectLst/>
                          <a:latin typeface="+mn-lt"/>
                          <a:ea typeface="+mn-ea"/>
                          <a:cs typeface="+mn-cs"/>
                        </a:rPr>
                        <a:t>Steampunk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a:solidFill>
                            <a:schemeClr val="tx1"/>
                          </a:solidFill>
                          <a:effectLst/>
                          <a:latin typeface="+mn-lt"/>
                          <a:ea typeface="+mn-ea"/>
                          <a:cs typeface="+mn-cs"/>
                        </a:rPr>
                        <a:t>Cyberpunk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a:solidFill>
                            <a:schemeClr val="tx1"/>
                          </a:solidFill>
                          <a:effectLst/>
                          <a:latin typeface="+mn-lt"/>
                          <a:ea typeface="+mn-ea"/>
                          <a:cs typeface="+mn-cs"/>
                        </a:rPr>
                        <a:t>Vintage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a:solidFill>
                            <a:schemeClr val="tx1"/>
                          </a:solidFill>
                          <a:effectLst/>
                          <a:latin typeface="+mn-lt"/>
                          <a:ea typeface="+mn-ea"/>
                          <a:cs typeface="+mn-cs"/>
                        </a:rPr>
                        <a:t>Minimal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a:solidFill>
                            <a:schemeClr val="tx1"/>
                          </a:solidFill>
                          <a:effectLst/>
                          <a:latin typeface="+mn-lt"/>
                          <a:ea typeface="+mn-ea"/>
                          <a:cs typeface="+mn-cs"/>
                        </a:rPr>
                        <a:t>Rustico</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a:solidFill>
                            <a:schemeClr val="tx1"/>
                          </a:solidFill>
                          <a:effectLst/>
                          <a:latin typeface="+mn-lt"/>
                          <a:ea typeface="+mn-ea"/>
                          <a:cs typeface="+mn-cs"/>
                        </a:rPr>
                        <a:t>Fiaba </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a:solidFill>
                            <a:schemeClr val="tx1"/>
                          </a:solidFill>
                          <a:effectLst/>
                          <a:latin typeface="+mn-lt"/>
                          <a:ea typeface="+mn-ea"/>
                          <a:cs typeface="+mn-cs"/>
                        </a:rPr>
                        <a:t>Industriale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a:solidFill>
                            <a:schemeClr val="tx1"/>
                          </a:solidFill>
                          <a:effectLst/>
                          <a:latin typeface="+mn-lt"/>
                          <a:ea typeface="+mn-ea"/>
                          <a:cs typeface="+mn-cs"/>
                        </a:rPr>
                        <a:t>Tropicale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a:solidFill>
                            <a:schemeClr val="tx1"/>
                          </a:solidFill>
                          <a:effectLst/>
                          <a:latin typeface="+mn-lt"/>
                          <a:ea typeface="+mn-ea"/>
                          <a:cs typeface="+mn-cs"/>
                        </a:rPr>
                        <a:t>Futuristico</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a:solidFill>
                            <a:schemeClr val="tx1"/>
                          </a:solidFill>
                          <a:effectLst/>
                          <a:latin typeface="+mn-lt"/>
                          <a:ea typeface="+mn-ea"/>
                          <a:cs typeface="+mn-cs"/>
                        </a:rPr>
                        <a:t>Art déco</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dirty="0">
                          <a:solidFill>
                            <a:schemeClr val="tx1"/>
                          </a:solidFill>
                          <a:effectLst/>
                          <a:latin typeface="+mn-lt"/>
                          <a:ea typeface="+mn-ea"/>
                          <a:cs typeface="+mn-cs"/>
                        </a:rPr>
                        <a:t>Sulla cima di una montagna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dirty="0">
                          <a:solidFill>
                            <a:schemeClr val="tx1"/>
                          </a:solidFill>
                          <a:effectLst/>
                          <a:latin typeface="+mn-lt"/>
                          <a:ea typeface="+mn-ea"/>
                          <a:cs typeface="+mn-cs"/>
                        </a:rPr>
                        <a:t>In un'oasi nel deserto</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dirty="0">
                          <a:solidFill>
                            <a:schemeClr val="tx1"/>
                          </a:solidFill>
                          <a:effectLst/>
                          <a:latin typeface="+mn-lt"/>
                          <a:ea typeface="+mn-ea"/>
                          <a:cs typeface="+mn-cs"/>
                        </a:rPr>
                        <a:t>Dentro a un vulcano</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dirty="0">
                          <a:solidFill>
                            <a:schemeClr val="tx1"/>
                          </a:solidFill>
                          <a:effectLst/>
                          <a:latin typeface="+mn-lt"/>
                          <a:ea typeface="+mn-ea"/>
                          <a:cs typeface="+mn-cs"/>
                        </a:rPr>
                        <a:t>Su un'isola volante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dirty="0">
                          <a:solidFill>
                            <a:schemeClr val="tx1"/>
                          </a:solidFill>
                          <a:effectLst/>
                          <a:latin typeface="+mn-lt"/>
                          <a:ea typeface="+mn-ea"/>
                          <a:cs typeface="+mn-cs"/>
                        </a:rPr>
                        <a:t>In una città frenetica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dirty="0">
                          <a:solidFill>
                            <a:schemeClr val="tx1"/>
                          </a:solidFill>
                          <a:effectLst/>
                          <a:latin typeface="+mn-lt"/>
                          <a:ea typeface="+mn-ea"/>
                          <a:cs typeface="+mn-cs"/>
                        </a:rPr>
                        <a:t>In una tundra innevata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dirty="0">
                          <a:solidFill>
                            <a:schemeClr val="tx1"/>
                          </a:solidFill>
                          <a:effectLst/>
                          <a:latin typeface="+mn-lt"/>
                          <a:ea typeface="+mn-ea"/>
                          <a:cs typeface="+mn-cs"/>
                        </a:rPr>
                        <a:t>Su una nave pirata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dirty="0">
                          <a:solidFill>
                            <a:schemeClr val="tx1"/>
                          </a:solidFill>
                          <a:effectLst/>
                          <a:latin typeface="+mn-lt"/>
                          <a:ea typeface="+mn-ea"/>
                          <a:cs typeface="+mn-cs"/>
                        </a:rPr>
                        <a:t>In una foresta magica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dirty="0">
                          <a:solidFill>
                            <a:schemeClr val="tx1"/>
                          </a:solidFill>
                          <a:effectLst/>
                          <a:latin typeface="+mn-lt"/>
                          <a:ea typeface="+mn-ea"/>
                          <a:cs typeface="+mn-cs"/>
                        </a:rPr>
                        <a:t>Su un altro pianeta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it-IT" sz="1100" dirty="0">
                          <a:solidFill>
                            <a:schemeClr val="tx1"/>
                          </a:solidFill>
                          <a:effectLst/>
                          <a:latin typeface="+mn-lt"/>
                          <a:ea typeface="+mn-ea"/>
                          <a:cs typeface="+mn-cs"/>
                        </a:rPr>
                        <a:t>In una grotta nascosta</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8864285"/>
                  </a:ext>
                </a:extLst>
              </a:tr>
            </a:tbl>
          </a:graphicData>
        </a:graphic>
      </p:graphicFrame>
      <p:pic>
        <p:nvPicPr>
          <p:cNvPr id="32" name="Picture 31">
            <a:extLst>
              <a:ext uri="{FF2B5EF4-FFF2-40B4-BE49-F238E27FC236}">
                <a16:creationId xmlns:a16="http://schemas.microsoft.com/office/drawing/2014/main" id="{E5252D84-3F14-7E7C-1B48-FFC66504884C}"/>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2" name="Freeform: Shape 21">
            <a:extLst>
              <a:ext uri="{FF2B5EF4-FFF2-40B4-BE49-F238E27FC236}">
                <a16:creationId xmlns:a16="http://schemas.microsoft.com/office/drawing/2014/main" id="{34EAA4AD-0354-ED5E-DE98-754D0F34B5CD}"/>
              </a:ext>
              <a:ext uri="{C183D7F6-B498-43B3-948B-1728B52AA6E4}">
                <adec:decorative xmlns:adec="http://schemas.microsoft.com/office/drawing/2017/decorative" val="1"/>
              </a:ext>
            </a:extLst>
          </p:cNvPr>
          <p:cNvSpPr>
            <a:spLocks/>
          </p:cNvSpPr>
          <p:nvPr/>
        </p:nvSpPr>
        <p:spPr bwMode="auto">
          <a:xfrm>
            <a:off x="1032379" y="1492304"/>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3" name="Group 22">
            <a:extLst>
              <a:ext uri="{FF2B5EF4-FFF2-40B4-BE49-F238E27FC236}">
                <a16:creationId xmlns:a16="http://schemas.microsoft.com/office/drawing/2014/main" id="{147F4A5C-7B78-12A9-A5E1-BEED9195BA6E}"/>
              </a:ext>
              <a:ext uri="{C183D7F6-B498-43B3-948B-1728B52AA6E4}">
                <adec:decorative xmlns:adec="http://schemas.microsoft.com/office/drawing/2017/decorative" val="1"/>
              </a:ext>
            </a:extLst>
          </p:cNvPr>
          <p:cNvGrpSpPr>
            <a:grpSpLocks/>
          </p:cNvGrpSpPr>
          <p:nvPr/>
        </p:nvGrpSpPr>
        <p:grpSpPr>
          <a:xfrm>
            <a:off x="786379" y="1759662"/>
            <a:ext cx="736979" cy="731926"/>
            <a:chOff x="547424" y="4293480"/>
            <a:chExt cx="640026" cy="657416"/>
          </a:xfrm>
        </p:grpSpPr>
        <p:grpSp>
          <p:nvGrpSpPr>
            <p:cNvPr id="24" name="Group 23">
              <a:extLst>
                <a:ext uri="{FF2B5EF4-FFF2-40B4-BE49-F238E27FC236}">
                  <a16:creationId xmlns:a16="http://schemas.microsoft.com/office/drawing/2014/main" id="{AF04172F-6BD3-86CE-56FB-F515CCF923CF}"/>
                </a:ext>
              </a:extLst>
            </p:cNvPr>
            <p:cNvGrpSpPr/>
            <p:nvPr/>
          </p:nvGrpSpPr>
          <p:grpSpPr>
            <a:xfrm>
              <a:off x="547424" y="4293480"/>
              <a:ext cx="640026" cy="657416"/>
              <a:chOff x="987658" y="5065483"/>
              <a:chExt cx="1169054" cy="1200820"/>
            </a:xfrm>
          </p:grpSpPr>
          <p:grpSp>
            <p:nvGrpSpPr>
              <p:cNvPr id="26" name="Group 25">
                <a:extLst>
                  <a:ext uri="{FF2B5EF4-FFF2-40B4-BE49-F238E27FC236}">
                    <a16:creationId xmlns:a16="http://schemas.microsoft.com/office/drawing/2014/main" id="{D589EC02-4EF5-8DF6-BF3F-CDC138F417F9}"/>
                  </a:ext>
                </a:extLst>
              </p:cNvPr>
              <p:cNvGrpSpPr/>
              <p:nvPr/>
            </p:nvGrpSpPr>
            <p:grpSpPr>
              <a:xfrm>
                <a:off x="987658" y="5065483"/>
                <a:ext cx="1169054" cy="1200820"/>
                <a:chOff x="6349393" y="1711575"/>
                <a:chExt cx="5590022" cy="5674618"/>
              </a:xfrm>
            </p:grpSpPr>
            <p:sp>
              <p:nvSpPr>
                <p:cNvPr id="29" name="Rounded Rectangle 3_1">
                  <a:extLst>
                    <a:ext uri="{FF2B5EF4-FFF2-40B4-BE49-F238E27FC236}">
                      <a16:creationId xmlns:a16="http://schemas.microsoft.com/office/drawing/2014/main" id="{19E0ECCD-813D-07EF-9697-AECDFD027A1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3_1">
                  <a:extLst>
                    <a:ext uri="{FF2B5EF4-FFF2-40B4-BE49-F238E27FC236}">
                      <a16:creationId xmlns:a16="http://schemas.microsoft.com/office/drawing/2014/main" id="{F2507F9B-EFE8-1DEC-3526-776AC99FAE7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7" name="Rounded Rectangle 3_1">
                <a:extLst>
                  <a:ext uri="{FF2B5EF4-FFF2-40B4-BE49-F238E27FC236}">
                    <a16:creationId xmlns:a16="http://schemas.microsoft.com/office/drawing/2014/main" id="{949F987B-753D-B0F9-E829-3F3535BDB6B4}"/>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8" name="Rounded Rectangle 24_1">
                <a:extLst>
                  <a:ext uri="{FF2B5EF4-FFF2-40B4-BE49-F238E27FC236}">
                    <a16:creationId xmlns:a16="http://schemas.microsoft.com/office/drawing/2014/main" id="{1D83D8A7-AB90-A945-F34C-EA9419E0DCD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1E34A4DD-799D-2B68-CAC6-CEA4AA10005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35" name="people_11">
            <a:extLst>
              <a:ext uri="{FF2B5EF4-FFF2-40B4-BE49-F238E27FC236}">
                <a16:creationId xmlns:a16="http://schemas.microsoft.com/office/drawing/2014/main" id="{B230502D-0184-4983-82E7-830B7484E891}"/>
              </a:ext>
              <a:ext uri="{C183D7F6-B498-43B3-948B-1728B52AA6E4}">
                <adec:decorative xmlns:adec="http://schemas.microsoft.com/office/drawing/2017/decorative" val="1"/>
              </a:ext>
            </a:extLst>
          </p:cNvPr>
          <p:cNvSpPr>
            <a:spLocks noChangeAspect="1" noEditPoints="1"/>
          </p:cNvSpPr>
          <p:nvPr/>
        </p:nvSpPr>
        <p:spPr bwMode="auto">
          <a:xfrm>
            <a:off x="1000748" y="1977621"/>
            <a:ext cx="308240" cy="2960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r>
              <a:rPr lang="it-IT" sz="1800">
                <a:solidFill>
                  <a:srgbClr val="000000"/>
                </a:solidFill>
                <a:latin typeface="Segoe UI"/>
              </a:rPr>
              <a:t> </a:t>
            </a:r>
          </a:p>
        </p:txBody>
      </p:sp>
      <p:sp>
        <p:nvSpPr>
          <p:cNvPr id="3" name="TextBox 2">
            <a:extLst>
              <a:ext uri="{FF2B5EF4-FFF2-40B4-BE49-F238E27FC236}">
                <a16:creationId xmlns:a16="http://schemas.microsoft.com/office/drawing/2014/main" id="{BE11568D-FFE6-4223-712B-E56739924B38}"/>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333645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BE532ACD-179B-920B-3E2F-50F7AD20CE95}"/>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5CC8C2-E315-4D55-D458-F23CFF8C12CF}"/>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it-IT"/>
              <a:t>Unità 3: creare la hero image</a:t>
            </a:r>
          </a:p>
        </p:txBody>
      </p:sp>
      <p:pic>
        <p:nvPicPr>
          <p:cNvPr id="13" name="Picture 12">
            <a:extLst>
              <a:ext uri="{FF2B5EF4-FFF2-40B4-BE49-F238E27FC236}">
                <a16:creationId xmlns:a16="http://schemas.microsoft.com/office/drawing/2014/main" id="{0B1B0D0B-B9F4-27BD-D151-3BFB79FE48D9}"/>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4" name="Rounded Rectangle 24_1">
            <a:extLst>
              <a:ext uri="{FF2B5EF4-FFF2-40B4-BE49-F238E27FC236}">
                <a16:creationId xmlns:a16="http://schemas.microsoft.com/office/drawing/2014/main" id="{00415E18-B9A2-A11D-E211-ED89471D3A90}"/>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5" name="Freeform: Shape 14">
            <a:extLst>
              <a:ext uri="{FF2B5EF4-FFF2-40B4-BE49-F238E27FC236}">
                <a16:creationId xmlns:a16="http://schemas.microsoft.com/office/drawing/2014/main" id="{8A1EC9C0-47D1-8990-D2DA-34232AE46950}"/>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50" name="TextBox 49">
            <a:extLst>
              <a:ext uri="{FF2B5EF4-FFF2-40B4-BE49-F238E27FC236}">
                <a16:creationId xmlns:a16="http://schemas.microsoft.com/office/drawing/2014/main" id="{C3911D3B-101A-D50F-91EF-0F02AD7EB77A}"/>
              </a:ext>
            </a:extLst>
          </p:cNvPr>
          <p:cNvSpPr txBox="1">
            <a:spLocks/>
          </p:cNvSpPr>
          <p:nvPr/>
        </p:nvSpPr>
        <p:spPr>
          <a:xfrm>
            <a:off x="768862" y="2378710"/>
            <a:ext cx="5695437" cy="1046440"/>
          </a:xfrm>
          <a:prstGeom prst="rect">
            <a:avLst/>
          </a:prstGeom>
          <a:noFill/>
        </p:spPr>
        <p:txBody>
          <a:bodyPr wrap="square" lIns="0" tIns="0" rIns="0" bIns="0">
            <a:spAutoFit/>
          </a:bodyPr>
          <a:lstStyle/>
          <a:p>
            <a:pPr defTabSz="932742">
              <a:spcAft>
                <a:spcPts val="1200"/>
              </a:spcAft>
            </a:pPr>
            <a:r>
              <a:rPr lang="it-IT" sz="1700" dirty="0">
                <a:ln w="3175">
                  <a:noFill/>
                </a:ln>
                <a:gradFill flip="none" rotWithShape="1">
                  <a:gsLst>
                    <a:gs pos="0">
                      <a:schemeClr val="accent1"/>
                    </a:gs>
                    <a:gs pos="100000">
                      <a:schemeClr val="accent2"/>
                    </a:gs>
                  </a:gsLst>
                  <a:lin ang="10800000" scaled="1"/>
                  <a:tileRect/>
                </a:gradFill>
                <a:latin typeface="+mj-lt"/>
                <a:ea typeface="+mj-ea"/>
                <a:cs typeface="+mj-cs"/>
              </a:rPr>
              <a:t>In questo esercizio prenderemo la descrizione dettagliata che hai appena creato per la tua destinazione da sogno e la trasformeremo in una rappresentazione visiva. Segui i passaggi nell'Unità 3 per creare la tua immagine</a:t>
            </a:r>
          </a:p>
        </p:txBody>
      </p:sp>
      <p:pic>
        <p:nvPicPr>
          <p:cNvPr id="6" name="Picture 5">
            <a:extLst>
              <a:ext uri="{FF2B5EF4-FFF2-40B4-BE49-F238E27FC236}">
                <a16:creationId xmlns:a16="http://schemas.microsoft.com/office/drawing/2014/main" id="{F0BAFDEC-C802-7100-DD28-F0789FDBEB2A}"/>
              </a:ext>
              <a:ext uri="{C183D7F6-B498-43B3-948B-1728B52AA6E4}">
                <adec:decorative xmlns:adec="http://schemas.microsoft.com/office/drawing/2017/decorative" val="1"/>
              </a:ext>
            </a:extLst>
          </p:cNvPr>
          <p:cNvPicPr>
            <a:picLocks/>
          </p:cNvPicPr>
          <p:nvPr/>
        </p:nvPicPr>
        <p:blipFill rotWithShape="1">
          <a:blip r:embed="rId4"/>
          <a:srcRect t="2192" b="2192"/>
          <a:stretch/>
        </p:blipFill>
        <p:spPr>
          <a:xfrm>
            <a:off x="7147560" y="1360868"/>
            <a:ext cx="4876800" cy="4740530"/>
          </a:xfrm>
          <a:prstGeom prst="roundRect">
            <a:avLst>
              <a:gd name="adj" fmla="val 2013"/>
            </a:avLst>
          </a:prstGeom>
          <a:solidFill>
            <a:srgbClr val="FCEDE1"/>
          </a:solidFill>
        </p:spPr>
      </p:pic>
      <p:sp>
        <p:nvSpPr>
          <p:cNvPr id="52" name="Freeform: Shape 51">
            <a:extLst>
              <a:ext uri="{FF2B5EF4-FFF2-40B4-BE49-F238E27FC236}">
                <a16:creationId xmlns:a16="http://schemas.microsoft.com/office/drawing/2014/main" id="{61439458-7F87-E547-36A9-A369ED1D8BC1}"/>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65" name="Picture 64">
            <a:extLst>
              <a:ext uri="{FF2B5EF4-FFF2-40B4-BE49-F238E27FC236}">
                <a16:creationId xmlns:a16="http://schemas.microsoft.com/office/drawing/2014/main" id="{F4248829-906E-7990-785C-7ED81763460E}"/>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68" name="Rectangle: Rounded Corners 67">
            <a:extLst>
              <a:ext uri="{FF2B5EF4-FFF2-40B4-BE49-F238E27FC236}">
                <a16:creationId xmlns:a16="http://schemas.microsoft.com/office/drawing/2014/main" id="{EFE8D490-6217-7773-8059-0F735BEE6A0B}"/>
              </a:ext>
              <a:ext uri="{C183D7F6-B498-43B3-948B-1728B52AA6E4}">
                <adec:decorative xmlns:adec="http://schemas.microsoft.com/office/drawing/2017/decorative" val="1"/>
              </a:ext>
            </a:extLst>
          </p:cNvPr>
          <p:cNvSpPr>
            <a:spLocks/>
          </p:cNvSpPr>
          <p:nvPr/>
        </p:nvSpPr>
        <p:spPr bwMode="auto">
          <a:xfrm>
            <a:off x="740664" y="3672905"/>
            <a:ext cx="5919216" cy="242380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7" name="TextBox 66">
            <a:extLst>
              <a:ext uri="{FF2B5EF4-FFF2-40B4-BE49-F238E27FC236}">
                <a16:creationId xmlns:a16="http://schemas.microsoft.com/office/drawing/2014/main" id="{A39D40BB-DD38-32F2-6C04-A0C2225B6605}"/>
              </a:ext>
            </a:extLst>
          </p:cNvPr>
          <p:cNvSpPr txBox="1">
            <a:spLocks/>
          </p:cNvSpPr>
          <p:nvPr/>
        </p:nvSpPr>
        <p:spPr>
          <a:xfrm>
            <a:off x="885825" y="3776812"/>
            <a:ext cx="5578475" cy="2215991"/>
          </a:xfrm>
          <a:prstGeom prst="rect">
            <a:avLst/>
          </a:prstGeom>
          <a:noFill/>
        </p:spPr>
        <p:txBody>
          <a:bodyPr wrap="square" lIns="0" tIns="0" rIns="0" bIns="0">
            <a:spAutoFit/>
          </a:bodyPr>
          <a:lstStyle/>
          <a:p>
            <a:pPr>
              <a:spcAft>
                <a:spcPts val="600"/>
              </a:spcAft>
            </a:pPr>
            <a:r>
              <a:rPr lang="it-IT" sz="1700" dirty="0">
                <a:latin typeface="+mj-lt"/>
                <a:ea typeface="+mj-ea"/>
                <a:cs typeface="+mj-cs"/>
              </a:rPr>
              <a:t>Passaggi:</a:t>
            </a:r>
          </a:p>
          <a:p>
            <a:pPr marL="412750" indent="-279400" algn="l">
              <a:spcAft>
                <a:spcPts val="1000"/>
              </a:spcAft>
              <a:buFont typeface="+mj-lt"/>
              <a:buAutoNum type="arabicPeriod"/>
            </a:pPr>
            <a:r>
              <a:rPr lang="it-IT" sz="1600" i="0" dirty="0">
                <a:effectLst/>
              </a:rPr>
              <a:t>Copia la richiesta di esempio da Microsoft Learn</a:t>
            </a:r>
          </a:p>
          <a:p>
            <a:pPr marL="412750" indent="-279400" algn="l">
              <a:spcAft>
                <a:spcPts val="1000"/>
              </a:spcAft>
              <a:buFont typeface="+mj-lt"/>
              <a:buAutoNum type="arabicPeriod"/>
            </a:pPr>
            <a:r>
              <a:rPr lang="it-IT" sz="1600" i="0" dirty="0">
                <a:effectLst/>
              </a:rPr>
              <a:t>Incolla la richiesta nella chat</a:t>
            </a:r>
          </a:p>
          <a:p>
            <a:pPr marL="412750" indent="-279400" algn="l">
              <a:spcAft>
                <a:spcPts val="1000"/>
              </a:spcAft>
              <a:buFont typeface="+mj-lt"/>
              <a:buAutoNum type="arabicPeriod"/>
            </a:pPr>
            <a:r>
              <a:rPr lang="it-IT" sz="1600" i="0" dirty="0">
                <a:effectLst/>
              </a:rPr>
              <a:t>Chiedi a Copilot di apportare delle modifiche alla tua immagine finché non il risultato non ti soddisfa</a:t>
            </a:r>
          </a:p>
          <a:p>
            <a:pPr marL="412750" indent="-279400" algn="l">
              <a:spcAft>
                <a:spcPts val="1000"/>
              </a:spcAft>
              <a:buFont typeface="+mj-lt"/>
              <a:buAutoNum type="arabicPeriod"/>
            </a:pPr>
            <a:r>
              <a:rPr lang="it-IT" sz="1600" i="0" dirty="0">
                <a:effectLst/>
              </a:rPr>
              <a:t>Scarica l'immagine e incollala nella diapositiva Power</a:t>
            </a:r>
            <a:r>
              <a:rPr lang="it-IT" sz="1600" dirty="0"/>
              <a:t>Point</a:t>
            </a:r>
            <a:r>
              <a:rPr lang="it-IT" sz="1600" i="0" dirty="0">
                <a:effectLst/>
              </a:rPr>
              <a:t>intitolata Hero image</a:t>
            </a:r>
          </a:p>
        </p:txBody>
      </p:sp>
      <p:grpSp>
        <p:nvGrpSpPr>
          <p:cNvPr id="54" name="Group 53">
            <a:extLst>
              <a:ext uri="{FF2B5EF4-FFF2-40B4-BE49-F238E27FC236}">
                <a16:creationId xmlns:a16="http://schemas.microsoft.com/office/drawing/2014/main" id="{9A3EBDC6-5E6F-442A-0939-5094D185F91F}"/>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56" name="Group 55">
              <a:extLst>
                <a:ext uri="{FF2B5EF4-FFF2-40B4-BE49-F238E27FC236}">
                  <a16:creationId xmlns:a16="http://schemas.microsoft.com/office/drawing/2014/main" id="{A70FE1B9-C2C7-C715-24CE-706F26C6709C}"/>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6C0019F5-53F2-F07C-90A5-7D4AE857DDA3}"/>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020C38B5-F5F0-12E7-C482-08845BCFC80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98EEC9DE-3DFF-8B31-FC77-AF0D189A732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599DD16D-E7F6-E3C9-AD40-D574CEDDF74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D9028DDC-8855-CBB6-4C94-82DAF6834AF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D56E00B9-445F-4413-BCD3-FDD1FA07810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69" name="CRMArticles_EFF5">
            <a:extLst>
              <a:ext uri="{FF2B5EF4-FFF2-40B4-BE49-F238E27FC236}">
                <a16:creationId xmlns:a16="http://schemas.microsoft.com/office/drawing/2014/main" id="{BCB18762-1389-EC57-55F9-3FECBE7BEA95}"/>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A55881B-0A7A-C9BC-F0C2-01346AD745DB}"/>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15721558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F38D3A-2E89-FDB6-4C65-2DEB04A24702}"/>
              </a:ext>
            </a:extLst>
          </p:cNvPr>
          <p:cNvSpPr>
            <a:spLocks noGrp="1"/>
          </p:cNvSpPr>
          <p:nvPr>
            <p:ph type="title"/>
          </p:nvPr>
        </p:nvSpPr>
        <p:spPr>
          <a:xfrm>
            <a:off x="585216" y="3088623"/>
            <a:ext cx="4772847" cy="443198"/>
          </a:xfrm>
        </p:spPr>
        <p:txBody>
          <a:bodyPr/>
          <a:lstStyle/>
          <a:p>
            <a:r>
              <a:rPr lang="it-IT"/>
              <a:t>Lavora in autonomia</a:t>
            </a:r>
          </a:p>
        </p:txBody>
      </p:sp>
      <p:sp>
        <p:nvSpPr>
          <p:cNvPr id="6" name="Text Placeholder 5">
            <a:extLst>
              <a:ext uri="{FF2B5EF4-FFF2-40B4-BE49-F238E27FC236}">
                <a16:creationId xmlns:a16="http://schemas.microsoft.com/office/drawing/2014/main" id="{96EEAE86-733A-3097-37E0-44B4AAB6A218}"/>
              </a:ext>
            </a:extLst>
          </p:cNvPr>
          <p:cNvSpPr>
            <a:spLocks noGrp="1"/>
          </p:cNvSpPr>
          <p:nvPr>
            <p:ph type="body" sz="quarter" idx="12"/>
          </p:nvPr>
        </p:nvSpPr>
        <p:spPr>
          <a:xfrm>
            <a:off x="585216" y="3977319"/>
            <a:ext cx="4772847" cy="307777"/>
          </a:xfrm>
        </p:spPr>
        <p:txBody>
          <a:bodyPr/>
          <a:lstStyle/>
          <a:p>
            <a:r>
              <a:rPr lang="it-IT">
                <a:latin typeface="+mj-lt"/>
              </a:rPr>
              <a:t>15 minuti</a:t>
            </a:r>
          </a:p>
        </p:txBody>
      </p:sp>
      <p:sp>
        <p:nvSpPr>
          <p:cNvPr id="2" name="TextBox 1">
            <a:extLst>
              <a:ext uri="{FF2B5EF4-FFF2-40B4-BE49-F238E27FC236}">
                <a16:creationId xmlns:a16="http://schemas.microsoft.com/office/drawing/2014/main" id="{7AEF19C0-0563-A438-E8BD-3AEAB413E33C}"/>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22993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6EA6-6131-3E49-8A42-C498178DD5B7}"/>
              </a:ext>
            </a:extLst>
          </p:cNvPr>
          <p:cNvSpPr>
            <a:spLocks noGrp="1"/>
          </p:cNvSpPr>
          <p:nvPr>
            <p:ph type="title"/>
          </p:nvPr>
        </p:nvSpPr>
        <p:spPr>
          <a:xfrm>
            <a:off x="585216" y="3088623"/>
            <a:ext cx="4772847" cy="443198"/>
          </a:xfrm>
        </p:spPr>
        <p:txBody>
          <a:bodyPr/>
          <a:lstStyle/>
          <a:p>
            <a:r>
              <a:rPr lang="it-IT"/>
              <a:t>Condividi</a:t>
            </a:r>
          </a:p>
        </p:txBody>
      </p:sp>
      <p:sp>
        <p:nvSpPr>
          <p:cNvPr id="3" name="Text Placeholder 2">
            <a:extLst>
              <a:ext uri="{FF2B5EF4-FFF2-40B4-BE49-F238E27FC236}">
                <a16:creationId xmlns:a16="http://schemas.microsoft.com/office/drawing/2014/main" id="{9F32CC1E-FC86-22D4-5EA4-773A00584803}"/>
              </a:ext>
            </a:extLst>
          </p:cNvPr>
          <p:cNvSpPr>
            <a:spLocks noGrp="1"/>
          </p:cNvSpPr>
          <p:nvPr>
            <p:ph type="body" sz="quarter" idx="12"/>
          </p:nvPr>
        </p:nvSpPr>
        <p:spPr>
          <a:xfrm>
            <a:off x="585216" y="3977319"/>
            <a:ext cx="4772847" cy="307777"/>
          </a:xfrm>
        </p:spPr>
        <p:txBody>
          <a:bodyPr/>
          <a:lstStyle/>
          <a:p>
            <a:r>
              <a:rPr lang="it-IT">
                <a:latin typeface="+mj-lt"/>
              </a:rPr>
              <a:t>5 minuti</a:t>
            </a:r>
          </a:p>
        </p:txBody>
      </p:sp>
      <p:sp>
        <p:nvSpPr>
          <p:cNvPr id="4" name="TextBox 3">
            <a:extLst>
              <a:ext uri="{FF2B5EF4-FFF2-40B4-BE49-F238E27FC236}">
                <a16:creationId xmlns:a16="http://schemas.microsoft.com/office/drawing/2014/main" id="{EA20AAC1-4EDA-EE7A-2AD9-C4D972D46F9F}"/>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419184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2979777"/>
            <a:ext cx="5253037" cy="553998"/>
          </a:xfrm>
        </p:spPr>
        <p:txBody>
          <a:bodyPr/>
          <a:lstStyle/>
          <a:p>
            <a:pPr>
              <a:spcAft>
                <a:spcPts val="600"/>
              </a:spcAft>
            </a:pPr>
            <a:r>
              <a:rPr lang="it-IT"/>
              <a:t>Microsoft</a:t>
            </a:r>
          </a:p>
        </p:txBody>
      </p:sp>
      <p:sp>
        <p:nvSpPr>
          <p:cNvPr id="9" name="TextBox 8">
            <a:extLst>
              <a:ext uri="{FF2B5EF4-FFF2-40B4-BE49-F238E27FC236}">
                <a16:creationId xmlns:a16="http://schemas.microsoft.com/office/drawing/2014/main" id="{0190DCB3-48BC-790D-16F8-3D30E5D7D8C5}"/>
              </a:ext>
            </a:extLst>
          </p:cNvPr>
          <p:cNvSpPr txBox="1"/>
          <p:nvPr/>
        </p:nvSpPr>
        <p:spPr>
          <a:xfrm>
            <a:off x="588963" y="4051889"/>
            <a:ext cx="5253037" cy="553998"/>
          </a:xfrm>
          <a:prstGeom prst="rect">
            <a:avLst/>
          </a:prstGeom>
          <a:noFill/>
        </p:spPr>
        <p:txBody>
          <a:bodyPr wrap="square" lIns="0" tIns="0" rIns="0" bIns="0">
            <a:spAutoFit/>
          </a:bodyPr>
          <a:lstStyle/>
          <a:p>
            <a:pPr defTabSz="932742">
              <a:spcBef>
                <a:spcPct val="0"/>
              </a:spcBef>
              <a:spcAft>
                <a:spcPts val="600"/>
              </a:spcAft>
            </a:pPr>
            <a:r>
              <a:rPr lang="it-IT" sz="3600">
                <a:ln w="3175">
                  <a:noFill/>
                </a:ln>
                <a:latin typeface="+mj-lt"/>
                <a:cs typeface="Segoe UI" pitchFamily="34" charset="0"/>
              </a:rPr>
              <a:t>Esplorare l'IA</a:t>
            </a:r>
          </a:p>
        </p:txBody>
      </p:sp>
      <p:sp>
        <p:nvSpPr>
          <p:cNvPr id="3" name="TextBox 2">
            <a:extLst>
              <a:ext uri="{FF2B5EF4-FFF2-40B4-BE49-F238E27FC236}">
                <a16:creationId xmlns:a16="http://schemas.microsoft.com/office/drawing/2014/main" id="{14DBE038-664B-BD8E-E2FC-FADA2326F2A3}"/>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FB48-6CDE-9932-00B0-BAB8C5EB5AC7}"/>
              </a:ext>
            </a:extLst>
          </p:cNvPr>
          <p:cNvSpPr>
            <a:spLocks noGrp="1"/>
          </p:cNvSpPr>
          <p:nvPr>
            <p:ph type="title"/>
          </p:nvPr>
        </p:nvSpPr>
        <p:spPr>
          <a:xfrm>
            <a:off x="588263" y="457200"/>
            <a:ext cx="11018520" cy="492443"/>
          </a:xfrm>
        </p:spPr>
        <p:txBody>
          <a:bodyPr/>
          <a:lstStyle/>
          <a:p>
            <a:r>
              <a:rPr lang="it-IT" dirty="0"/>
              <a:t>Unità 4: fare un'entrata trionfale</a:t>
            </a:r>
          </a:p>
        </p:txBody>
      </p:sp>
      <p:cxnSp>
        <p:nvCxnSpPr>
          <p:cNvPr id="7" name="Straight Connector 6">
            <a:extLst>
              <a:ext uri="{FF2B5EF4-FFF2-40B4-BE49-F238E27FC236}">
                <a16:creationId xmlns:a16="http://schemas.microsoft.com/office/drawing/2014/main" id="{1C4950B9-DC6D-D165-4AA6-A44114DBD3B7}"/>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B68B7B4-A820-0B5B-FCF3-D4276573ECAD}"/>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B71BF310-0DDA-1F84-6D2D-AFB2B10F19EF}"/>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7E4428C0-4AD9-8B29-37D9-8B4A7F99C2F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 name="Picture 5">
            <a:extLst>
              <a:ext uri="{FF2B5EF4-FFF2-40B4-BE49-F238E27FC236}">
                <a16:creationId xmlns:a16="http://schemas.microsoft.com/office/drawing/2014/main" id="{AC8527EB-C915-ADB3-7CBD-AD2462433EC7}"/>
              </a:ext>
              <a:ext uri="{C183D7F6-B498-43B3-948B-1728B52AA6E4}">
                <adec:decorative xmlns:adec="http://schemas.microsoft.com/office/drawing/2017/decorative" val="1"/>
              </a:ext>
            </a:extLst>
          </p:cNvPr>
          <p:cNvPicPr>
            <a:picLocks/>
          </p:cNvPicPr>
          <p:nvPr/>
        </p:nvPicPr>
        <p:blipFill rotWithShape="1">
          <a:blip r:embed="rId3"/>
          <a:srcRect t="1397" b="1397"/>
          <a:stretch/>
        </p:blipFill>
        <p:spPr>
          <a:xfrm>
            <a:off x="7147560" y="1360868"/>
            <a:ext cx="4876800" cy="4740530"/>
          </a:xfrm>
          <a:prstGeom prst="roundRect">
            <a:avLst>
              <a:gd name="adj" fmla="val 2013"/>
            </a:avLst>
          </a:prstGeom>
          <a:solidFill>
            <a:srgbClr val="FCEDE1"/>
          </a:solidFill>
        </p:spPr>
      </p:pic>
      <p:sp>
        <p:nvSpPr>
          <p:cNvPr id="13" name="Freeform: Shape 12">
            <a:extLst>
              <a:ext uri="{FF2B5EF4-FFF2-40B4-BE49-F238E27FC236}">
                <a16:creationId xmlns:a16="http://schemas.microsoft.com/office/drawing/2014/main" id="{9907DFE8-CB61-04C7-E87C-DF80E55BEC3A}"/>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4" name="Picture 13">
            <a:extLst>
              <a:ext uri="{FF2B5EF4-FFF2-40B4-BE49-F238E27FC236}">
                <a16:creationId xmlns:a16="http://schemas.microsoft.com/office/drawing/2014/main" id="{199130EA-410A-C784-F45A-66AF8FC84D30}"/>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5" name="Rectangle: Rounded Corners 14">
            <a:extLst>
              <a:ext uri="{FF2B5EF4-FFF2-40B4-BE49-F238E27FC236}">
                <a16:creationId xmlns:a16="http://schemas.microsoft.com/office/drawing/2014/main" id="{3883AFB9-8C94-5E3C-BAAC-F132BD1959B1}"/>
              </a:ext>
              <a:ext uri="{C183D7F6-B498-43B3-948B-1728B52AA6E4}">
                <adec:decorative xmlns:adec="http://schemas.microsoft.com/office/drawing/2017/decorative" val="1"/>
              </a:ext>
            </a:extLst>
          </p:cNvPr>
          <p:cNvSpPr>
            <a:spLocks/>
          </p:cNvSpPr>
          <p:nvPr/>
        </p:nvSpPr>
        <p:spPr bwMode="auto">
          <a:xfrm>
            <a:off x="740664" y="3778250"/>
            <a:ext cx="5919216" cy="2318460"/>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2D6C4908-D99F-56EE-A4F8-AD7AA206979E}"/>
              </a:ext>
              <a:ext uri="{C183D7F6-B498-43B3-948B-1728B52AA6E4}">
                <adec:decorative xmlns:adec="http://schemas.microsoft.com/office/drawing/2017/decorative" val="0"/>
              </a:ext>
            </a:extLst>
          </p:cNvPr>
          <p:cNvSpPr txBox="1">
            <a:spLocks/>
          </p:cNvSpPr>
          <p:nvPr/>
        </p:nvSpPr>
        <p:spPr>
          <a:xfrm>
            <a:off x="768863" y="2342725"/>
            <a:ext cx="5862816" cy="492443"/>
          </a:xfrm>
          <a:prstGeom prst="rect">
            <a:avLst/>
          </a:prstGeom>
          <a:noFill/>
        </p:spPr>
        <p:txBody>
          <a:bodyPr wrap="square" lIns="0" tIns="0" rIns="0" bIns="0">
            <a:spAutoFit/>
          </a:bodyPr>
          <a:lstStyle/>
          <a:p>
            <a:pPr defTabSz="932742">
              <a:spcAft>
                <a:spcPts val="1200"/>
              </a:spcAft>
            </a:pPr>
            <a:r>
              <a:rPr lang="it-IT" sz="1600">
                <a:ln w="3175">
                  <a:noFill/>
                </a:ln>
                <a:gradFill flip="none" rotWithShape="1">
                  <a:gsLst>
                    <a:gs pos="0">
                      <a:schemeClr val="accent1"/>
                    </a:gs>
                    <a:gs pos="100000">
                      <a:schemeClr val="accent2"/>
                    </a:gs>
                  </a:gsLst>
                  <a:lin ang="10800000" scaled="1"/>
                  <a:tileRect/>
                </a:gradFill>
                <a:latin typeface="+mj-lt"/>
                <a:ea typeface="+mj-ea"/>
                <a:cs typeface="+mj-cs"/>
              </a:rPr>
              <a:t>In questo esercizio progetteremo un'immagine e una descrizione per l'entrata della tua destinazione da sogno</a:t>
            </a:r>
          </a:p>
        </p:txBody>
      </p:sp>
      <p:sp>
        <p:nvSpPr>
          <p:cNvPr id="33" name="TextBox 32">
            <a:extLst>
              <a:ext uri="{FF2B5EF4-FFF2-40B4-BE49-F238E27FC236}">
                <a16:creationId xmlns:a16="http://schemas.microsoft.com/office/drawing/2014/main" id="{DECDFF2A-553C-3366-C8DF-038E36BA42F7}"/>
              </a:ext>
              <a:ext uri="{C183D7F6-B498-43B3-948B-1728B52AA6E4}">
                <adec:decorative xmlns:adec="http://schemas.microsoft.com/office/drawing/2017/decorative" val="0"/>
              </a:ext>
            </a:extLst>
          </p:cNvPr>
          <p:cNvSpPr txBox="1">
            <a:spLocks/>
          </p:cNvSpPr>
          <p:nvPr/>
        </p:nvSpPr>
        <p:spPr>
          <a:xfrm>
            <a:off x="768863" y="3135594"/>
            <a:ext cx="5862816" cy="492443"/>
          </a:xfrm>
          <a:prstGeom prst="rect">
            <a:avLst/>
          </a:prstGeom>
          <a:noFill/>
        </p:spPr>
        <p:txBody>
          <a:bodyPr wrap="square" lIns="0" tIns="0" rIns="0" bIns="0">
            <a:spAutoFit/>
          </a:bodyPr>
          <a:lstStyle/>
          <a:p>
            <a:pPr marL="0" indent="0">
              <a:buNone/>
            </a:pPr>
            <a:r>
              <a:rPr lang="it-IT" sz="1600">
                <a:latin typeface="+mj-lt"/>
                <a:ea typeface="+mj-ea"/>
                <a:cs typeface="+mj-cs"/>
              </a:rPr>
              <a:t>Segui i passaggi nell'Unità 4 per fare un'entrata epica nella tua destinazione da sogno</a:t>
            </a:r>
          </a:p>
        </p:txBody>
      </p:sp>
      <p:sp>
        <p:nvSpPr>
          <p:cNvPr id="16" name="TextBox 15">
            <a:extLst>
              <a:ext uri="{FF2B5EF4-FFF2-40B4-BE49-F238E27FC236}">
                <a16:creationId xmlns:a16="http://schemas.microsoft.com/office/drawing/2014/main" id="{576A777D-59DC-7501-55E7-90B1024389EE}"/>
              </a:ext>
            </a:extLst>
          </p:cNvPr>
          <p:cNvSpPr txBox="1">
            <a:spLocks/>
          </p:cNvSpPr>
          <p:nvPr/>
        </p:nvSpPr>
        <p:spPr>
          <a:xfrm>
            <a:off x="885825" y="3891040"/>
            <a:ext cx="5628894" cy="2092881"/>
          </a:xfrm>
          <a:prstGeom prst="rect">
            <a:avLst/>
          </a:prstGeom>
          <a:noFill/>
        </p:spPr>
        <p:txBody>
          <a:bodyPr wrap="square" lIns="0" tIns="0" rIns="0" bIns="0">
            <a:spAutoFit/>
          </a:bodyPr>
          <a:lstStyle/>
          <a:p>
            <a:pPr marL="279400" indent="-279400" algn="l">
              <a:spcAft>
                <a:spcPts val="1200"/>
              </a:spcAft>
              <a:buFont typeface="+mj-lt"/>
              <a:buAutoNum type="arabicPeriod"/>
            </a:pPr>
            <a:r>
              <a:rPr lang="it-IT" sz="1600" i="0">
                <a:effectLst/>
              </a:rPr>
              <a:t>Inventa con Copilot</a:t>
            </a:r>
          </a:p>
          <a:p>
            <a:pPr marL="279400" indent="-279400" algn="l">
              <a:spcAft>
                <a:spcPts val="1200"/>
              </a:spcAft>
              <a:buFont typeface="+mj-lt"/>
              <a:buAutoNum type="arabicPeriod"/>
            </a:pPr>
            <a:r>
              <a:rPr lang="it-IT" sz="1600" i="0">
                <a:effectLst/>
              </a:rPr>
              <a:t>Approfondisci l'idea</a:t>
            </a:r>
          </a:p>
          <a:p>
            <a:pPr marL="279400" indent="-279400" algn="l">
              <a:spcAft>
                <a:spcPts val="1200"/>
              </a:spcAft>
              <a:buFont typeface="+mj-lt"/>
              <a:buAutoNum type="arabicPeriod"/>
            </a:pPr>
            <a:r>
              <a:rPr lang="it-IT" sz="1600" i="0">
                <a:effectLst/>
              </a:rPr>
              <a:t>Modifica la descrizione</a:t>
            </a:r>
          </a:p>
          <a:p>
            <a:pPr marL="279400" indent="-279400" algn="l">
              <a:spcAft>
                <a:spcPts val="1200"/>
              </a:spcAft>
              <a:buFont typeface="+mj-lt"/>
              <a:buAutoNum type="arabicPeriod"/>
            </a:pPr>
            <a:r>
              <a:rPr lang="it-IT" sz="1600" i="0">
                <a:effectLst/>
              </a:rPr>
              <a:t>Crea un'immagine</a:t>
            </a:r>
          </a:p>
          <a:p>
            <a:pPr marL="279400" indent="-279400" algn="l">
              <a:spcAft>
                <a:spcPts val="1200"/>
              </a:spcAft>
              <a:buFont typeface="+mj-lt"/>
              <a:buAutoNum type="arabicPeriod"/>
            </a:pPr>
            <a:r>
              <a:rPr lang="it-IT" sz="1600" i="0">
                <a:effectLst/>
              </a:rPr>
              <a:t>Scarica l'immagine e incollala nella diapositiva PowerPoint intitolata Entrata trionfale</a:t>
            </a:r>
          </a:p>
        </p:txBody>
      </p:sp>
      <p:grpSp>
        <p:nvGrpSpPr>
          <p:cNvPr id="18" name="Group 17">
            <a:extLst>
              <a:ext uri="{FF2B5EF4-FFF2-40B4-BE49-F238E27FC236}">
                <a16:creationId xmlns:a16="http://schemas.microsoft.com/office/drawing/2014/main" id="{25FEDB4D-3D6E-E3AC-7BE7-E8C66FC84DA1}"/>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20" name="Group 19">
              <a:extLst>
                <a:ext uri="{FF2B5EF4-FFF2-40B4-BE49-F238E27FC236}">
                  <a16:creationId xmlns:a16="http://schemas.microsoft.com/office/drawing/2014/main" id="{2F127043-EC0F-AF60-4CCC-4618A1ABF876}"/>
                </a:ext>
              </a:extLst>
            </p:cNvPr>
            <p:cNvGrpSpPr/>
            <p:nvPr/>
          </p:nvGrpSpPr>
          <p:grpSpPr>
            <a:xfrm>
              <a:off x="987658" y="5065483"/>
              <a:ext cx="1169054" cy="1200820"/>
              <a:chOff x="6349393" y="1711575"/>
              <a:chExt cx="5590022" cy="5674618"/>
            </a:xfrm>
          </p:grpSpPr>
          <p:sp>
            <p:nvSpPr>
              <p:cNvPr id="23" name="Rounded Rectangle 3_1">
                <a:extLst>
                  <a:ext uri="{FF2B5EF4-FFF2-40B4-BE49-F238E27FC236}">
                    <a16:creationId xmlns:a16="http://schemas.microsoft.com/office/drawing/2014/main" id="{AD9A6D87-86A2-5795-6750-D0A26B4EE3E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4" name="Rounded Rectangle 3_1">
                <a:extLst>
                  <a:ext uri="{FF2B5EF4-FFF2-40B4-BE49-F238E27FC236}">
                    <a16:creationId xmlns:a16="http://schemas.microsoft.com/office/drawing/2014/main" id="{14B7909D-7B08-85E9-E85A-992C4363FC4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1" name="Rounded Rectangle 3_1">
              <a:extLst>
                <a:ext uri="{FF2B5EF4-FFF2-40B4-BE49-F238E27FC236}">
                  <a16:creationId xmlns:a16="http://schemas.microsoft.com/office/drawing/2014/main" id="{F88E3AB4-5425-EB28-5478-FABC22F5C12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2" name="Rounded Rectangle 24_1">
              <a:extLst>
                <a:ext uri="{FF2B5EF4-FFF2-40B4-BE49-F238E27FC236}">
                  <a16:creationId xmlns:a16="http://schemas.microsoft.com/office/drawing/2014/main" id="{A4184FC6-2E24-C657-5301-35B20C3F477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9" name="Oval 18">
            <a:extLst>
              <a:ext uri="{FF2B5EF4-FFF2-40B4-BE49-F238E27FC236}">
                <a16:creationId xmlns:a16="http://schemas.microsoft.com/office/drawing/2014/main" id="{938279AC-8115-C6CD-009B-BA8A7297840F}"/>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sp>
        <p:nvSpPr>
          <p:cNvPr id="36" name="Photo2_EB9F">
            <a:extLst>
              <a:ext uri="{FF2B5EF4-FFF2-40B4-BE49-F238E27FC236}">
                <a16:creationId xmlns:a16="http://schemas.microsoft.com/office/drawing/2014/main" id="{7FDEB61B-E570-D47F-1C51-E92F95F6F331}"/>
              </a:ext>
              <a:ext uri="{C183D7F6-B498-43B3-948B-1728B52AA6E4}">
                <adec:decorative xmlns:adec="http://schemas.microsoft.com/office/drawing/2017/decorative" val="1"/>
              </a:ext>
            </a:extLst>
          </p:cNvPr>
          <p:cNvSpPr>
            <a:spLocks noChangeAspect="1" noEditPoints="1"/>
          </p:cNvSpPr>
          <p:nvPr/>
        </p:nvSpPr>
        <p:spPr bwMode="auto">
          <a:xfrm>
            <a:off x="978190" y="1709738"/>
            <a:ext cx="318328" cy="23362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40" name="Straight Connector 39">
            <a:extLst>
              <a:ext uri="{FF2B5EF4-FFF2-40B4-BE49-F238E27FC236}">
                <a16:creationId xmlns:a16="http://schemas.microsoft.com/office/drawing/2014/main" id="{72F00D8E-37AD-ABA3-02DF-52B6A13CE261}"/>
              </a:ext>
              <a:ext uri="{C183D7F6-B498-43B3-948B-1728B52AA6E4}">
                <adec:decorative xmlns:adec="http://schemas.microsoft.com/office/drawing/2017/decorative" val="1"/>
              </a:ext>
            </a:extLst>
          </p:cNvPr>
          <p:cNvCxnSpPr>
            <a:cxnSpLocks/>
          </p:cNvCxnSpPr>
          <p:nvPr/>
        </p:nvCxnSpPr>
        <p:spPr>
          <a:xfrm>
            <a:off x="768862" y="2985381"/>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B509C88-F99A-3960-30C5-1ED5BE182C06}"/>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1946018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91EB-C9C3-1CD0-3828-FED86AA44B91}"/>
              </a:ext>
            </a:extLst>
          </p:cNvPr>
          <p:cNvSpPr>
            <a:spLocks noGrp="1"/>
          </p:cNvSpPr>
          <p:nvPr>
            <p:ph type="title"/>
          </p:nvPr>
        </p:nvSpPr>
        <p:spPr>
          <a:xfrm>
            <a:off x="588263" y="457200"/>
            <a:ext cx="11018520" cy="492443"/>
          </a:xfrm>
        </p:spPr>
        <p:txBody>
          <a:bodyPr/>
          <a:lstStyle/>
          <a:p>
            <a:r>
              <a:rPr lang="it-IT" dirty="0"/>
              <a:t>Unità 5: elaborare idee sulle caratteristiche della destinazione</a:t>
            </a:r>
          </a:p>
        </p:txBody>
      </p:sp>
      <p:cxnSp>
        <p:nvCxnSpPr>
          <p:cNvPr id="7" name="Straight Connector 6">
            <a:extLst>
              <a:ext uri="{FF2B5EF4-FFF2-40B4-BE49-F238E27FC236}">
                <a16:creationId xmlns:a16="http://schemas.microsoft.com/office/drawing/2014/main" id="{06D40A1A-7E9B-09B8-5489-B66FA610D26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95E431-9407-C42C-00D0-084BD8D55BA9}"/>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F3C52E2F-2A1E-B36F-4F5F-A2CC11E77A4B}"/>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10D92AA5-CBB6-192E-D025-4CFA8F89259B}"/>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4ADB150E-C9D3-F112-8AB8-BBEEE7B4FDC9}"/>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E0C23044-0549-2F33-10A7-8B1711661037}"/>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F9E513D5-FD42-FAC6-3FAE-AC391A9EF0F9}"/>
              </a:ext>
              <a:ext uri="{C183D7F6-B498-43B3-948B-1728B52AA6E4}">
                <adec:decorative xmlns:adec="http://schemas.microsoft.com/office/drawing/2017/decorative" val="1"/>
              </a:ext>
            </a:extLst>
          </p:cNvPr>
          <p:cNvSpPr>
            <a:spLocks/>
          </p:cNvSpPr>
          <p:nvPr/>
        </p:nvSpPr>
        <p:spPr bwMode="auto">
          <a:xfrm>
            <a:off x="740664" y="4024464"/>
            <a:ext cx="5919216" cy="207224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B9AA29-3243-5AF4-DD06-EECD96C4B048}"/>
              </a:ext>
              <a:ext uri="{C183D7F6-B498-43B3-948B-1728B52AA6E4}">
                <adec:decorative xmlns:adec="http://schemas.microsoft.com/office/drawing/2017/decorative" val="0"/>
              </a:ext>
            </a:extLst>
          </p:cNvPr>
          <p:cNvSpPr txBox="1">
            <a:spLocks/>
          </p:cNvSpPr>
          <p:nvPr/>
        </p:nvSpPr>
        <p:spPr>
          <a:xfrm>
            <a:off x="768863" y="2283350"/>
            <a:ext cx="5862816" cy="738664"/>
          </a:xfrm>
          <a:prstGeom prst="rect">
            <a:avLst/>
          </a:prstGeom>
          <a:noFill/>
        </p:spPr>
        <p:txBody>
          <a:bodyPr wrap="square" lIns="0" tIns="0" rIns="0" bIns="0">
            <a:spAutoFit/>
          </a:bodyPr>
          <a:lstStyle/>
          <a:p>
            <a:pPr defTabSz="932742">
              <a:spcAft>
                <a:spcPts val="1200"/>
              </a:spcAft>
            </a:pPr>
            <a:r>
              <a:rPr lang="it-IT" sz="1600" dirty="0">
                <a:ln w="3175">
                  <a:noFill/>
                </a:ln>
                <a:gradFill flip="none" rotWithShape="1">
                  <a:gsLst>
                    <a:gs pos="0">
                      <a:schemeClr val="accent1"/>
                    </a:gs>
                    <a:gs pos="100000">
                      <a:schemeClr val="accent2"/>
                    </a:gs>
                  </a:gsLst>
                  <a:lin ang="10800000" scaled="1"/>
                  <a:tileRect/>
                </a:gradFill>
                <a:latin typeface="+mj-lt"/>
                <a:ea typeface="+mj-ea"/>
                <a:cs typeface="+mj-cs"/>
              </a:rPr>
              <a:t>In questo esercizio usa la tua immaginazione per creare caratteristiche uniche per la tua destinazione. Chiederemo a Copilot di elaborare delle idee e creare elementi visivi a partire dalla descrizione</a:t>
            </a:r>
          </a:p>
        </p:txBody>
      </p:sp>
      <p:sp>
        <p:nvSpPr>
          <p:cNvPr id="24" name="TextBox 23">
            <a:extLst>
              <a:ext uri="{FF2B5EF4-FFF2-40B4-BE49-F238E27FC236}">
                <a16:creationId xmlns:a16="http://schemas.microsoft.com/office/drawing/2014/main" id="{99319D2F-AAA0-AB34-6EAB-5BF2063AD914}"/>
              </a:ext>
              <a:ext uri="{C183D7F6-B498-43B3-948B-1728B52AA6E4}">
                <adec:decorative xmlns:adec="http://schemas.microsoft.com/office/drawing/2017/decorative" val="0"/>
              </a:ext>
            </a:extLst>
          </p:cNvPr>
          <p:cNvSpPr txBox="1">
            <a:spLocks/>
          </p:cNvSpPr>
          <p:nvPr/>
        </p:nvSpPr>
        <p:spPr>
          <a:xfrm>
            <a:off x="768863" y="3441186"/>
            <a:ext cx="5620062" cy="492443"/>
          </a:xfrm>
          <a:prstGeom prst="rect">
            <a:avLst/>
          </a:prstGeom>
          <a:noFill/>
        </p:spPr>
        <p:txBody>
          <a:bodyPr wrap="square" lIns="0" tIns="0" rIns="0" bIns="0">
            <a:spAutoFit/>
          </a:bodyPr>
          <a:lstStyle/>
          <a:p>
            <a:pPr marL="0" indent="0">
              <a:buNone/>
            </a:pPr>
            <a:r>
              <a:rPr lang="it-IT" sz="1600" dirty="0">
                <a:latin typeface="+mj-lt"/>
                <a:ea typeface="+mj-ea"/>
                <a:cs typeface="+mj-cs"/>
              </a:rPr>
              <a:t>Segui i passaggi nell'Unità 5 per creare dettagli chiave della tua destinazione</a:t>
            </a:r>
          </a:p>
        </p:txBody>
      </p:sp>
      <p:sp>
        <p:nvSpPr>
          <p:cNvPr id="15" name="TextBox 14">
            <a:extLst>
              <a:ext uri="{FF2B5EF4-FFF2-40B4-BE49-F238E27FC236}">
                <a16:creationId xmlns:a16="http://schemas.microsoft.com/office/drawing/2014/main" id="{576FFA2E-21DB-9C3D-BA71-FE6AA29B2AB4}"/>
              </a:ext>
            </a:extLst>
          </p:cNvPr>
          <p:cNvSpPr txBox="1">
            <a:spLocks/>
          </p:cNvSpPr>
          <p:nvPr/>
        </p:nvSpPr>
        <p:spPr>
          <a:xfrm>
            <a:off x="885825" y="4214202"/>
            <a:ext cx="5628894" cy="1692771"/>
          </a:xfrm>
          <a:prstGeom prst="rect">
            <a:avLst/>
          </a:prstGeom>
          <a:noFill/>
        </p:spPr>
        <p:txBody>
          <a:bodyPr wrap="square" lIns="0" tIns="0" rIns="0" bIns="0">
            <a:spAutoFit/>
          </a:bodyPr>
          <a:lstStyle/>
          <a:p>
            <a:pPr marL="279400" indent="-279400" algn="l">
              <a:spcAft>
                <a:spcPts val="1200"/>
              </a:spcAft>
              <a:buFont typeface="+mj-lt"/>
              <a:buAutoNum type="arabicPeriod"/>
            </a:pPr>
            <a:r>
              <a:rPr lang="it-IT" sz="1600" i="0" dirty="0">
                <a:effectLst/>
              </a:rPr>
              <a:t>Inventa</a:t>
            </a:r>
          </a:p>
          <a:p>
            <a:pPr marL="279400" indent="-279400" algn="l">
              <a:spcAft>
                <a:spcPts val="1200"/>
              </a:spcAft>
              <a:buFont typeface="+mj-lt"/>
              <a:buAutoNum type="arabicPeriod"/>
            </a:pPr>
            <a:r>
              <a:rPr lang="it-IT" sz="1600" i="0" dirty="0">
                <a:effectLst/>
              </a:rPr>
              <a:t>Approfondisci le idee</a:t>
            </a:r>
          </a:p>
          <a:p>
            <a:pPr marL="279400" indent="-279400" algn="l">
              <a:spcAft>
                <a:spcPts val="1200"/>
              </a:spcAft>
              <a:buFont typeface="+mj-lt"/>
              <a:buAutoNum type="arabicPeriod"/>
            </a:pPr>
            <a:r>
              <a:rPr lang="it-IT" sz="1600" i="0" dirty="0">
                <a:effectLst/>
              </a:rPr>
              <a:t>Crea un'immagine</a:t>
            </a:r>
          </a:p>
          <a:p>
            <a:pPr marL="279400" indent="-279400" algn="l">
              <a:spcAft>
                <a:spcPts val="1200"/>
              </a:spcAft>
              <a:buFont typeface="+mj-lt"/>
              <a:buAutoNum type="arabicPeriod"/>
            </a:pPr>
            <a:r>
              <a:rPr lang="it-IT" sz="1600" i="0" dirty="0">
                <a:effectLst/>
              </a:rPr>
              <a:t>Scarica l'immagine e incollala nella diapositiva PowerPoint intitolata Caratteristiche della destinazione</a:t>
            </a:r>
          </a:p>
        </p:txBody>
      </p:sp>
      <p:pic>
        <p:nvPicPr>
          <p:cNvPr id="6" name="Picture 5" descr="AI generated restaurant feature, nest lounge area">
            <a:extLst>
              <a:ext uri="{FF2B5EF4-FFF2-40B4-BE49-F238E27FC236}">
                <a16:creationId xmlns:a16="http://schemas.microsoft.com/office/drawing/2014/main" id="{1219E50C-6011-A7B2-F758-638BA5D4B96D}"/>
              </a:ext>
              <a:ext uri="{C183D7F6-B498-43B3-948B-1728B52AA6E4}">
                <adec:decorative xmlns:adec="http://schemas.microsoft.com/office/drawing/2017/decorative" val="0"/>
              </a:ext>
            </a:extLst>
          </p:cNvPr>
          <p:cNvPicPr>
            <a:picLocks/>
          </p:cNvPicPr>
          <p:nvPr/>
        </p:nvPicPr>
        <p:blipFill rotWithShape="1">
          <a:blip r:embed="rId3"/>
          <a:srcRect l="516" r="516"/>
          <a:stretch/>
        </p:blipFill>
        <p:spPr>
          <a:xfrm>
            <a:off x="7147560" y="1360868"/>
            <a:ext cx="4876800" cy="4740530"/>
          </a:xfrm>
          <a:prstGeom prst="roundRect">
            <a:avLst>
              <a:gd name="adj" fmla="val 2013"/>
            </a:avLst>
          </a:prstGeom>
          <a:solidFill>
            <a:srgbClr val="FCEDE1"/>
          </a:solidFill>
        </p:spPr>
      </p:pic>
      <p:grpSp>
        <p:nvGrpSpPr>
          <p:cNvPr id="16" name="Group 15">
            <a:extLst>
              <a:ext uri="{FF2B5EF4-FFF2-40B4-BE49-F238E27FC236}">
                <a16:creationId xmlns:a16="http://schemas.microsoft.com/office/drawing/2014/main" id="{554CB37B-98DB-9A76-4547-DA10DB12F707}"/>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BB19ABC1-C6D3-CABB-6604-7B8A99451376}"/>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4D288F23-0AA6-771F-A93E-7953E57661E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8E4974FE-6A8F-FE67-F66C-EBD564B9C26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ADBC7875-DF6D-2CFB-8EB4-EE7F11AB77B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75A5B52F-42EA-3D1C-96B2-5311D6240BC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3A4A7537-188D-3A6F-5349-022C14CF594B}"/>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6" name="Straight Connector 25">
            <a:extLst>
              <a:ext uri="{FF2B5EF4-FFF2-40B4-BE49-F238E27FC236}">
                <a16:creationId xmlns:a16="http://schemas.microsoft.com/office/drawing/2014/main" id="{E646901D-D7FB-62EC-B983-5973659BA7EF}"/>
              </a:ext>
              <a:ext uri="{C183D7F6-B498-43B3-948B-1728B52AA6E4}">
                <adec:decorative xmlns:adec="http://schemas.microsoft.com/office/drawing/2017/decorative" val="1"/>
              </a:ext>
            </a:extLst>
          </p:cNvPr>
          <p:cNvCxnSpPr>
            <a:cxnSpLocks/>
          </p:cNvCxnSpPr>
          <p:nvPr/>
        </p:nvCxnSpPr>
        <p:spPr>
          <a:xfrm>
            <a:off x="768862" y="3362225"/>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ChatBot_F08B">
            <a:extLst>
              <a:ext uri="{FF2B5EF4-FFF2-40B4-BE49-F238E27FC236}">
                <a16:creationId xmlns:a16="http://schemas.microsoft.com/office/drawing/2014/main" id="{B4AAB55E-677C-C3AA-0501-C159AEAC0C5A}"/>
              </a:ext>
              <a:ext uri="{C183D7F6-B498-43B3-948B-1728B52AA6E4}">
                <adec:decorative xmlns:adec="http://schemas.microsoft.com/office/drawing/2017/decorative" val="1"/>
              </a:ext>
            </a:extLst>
          </p:cNvPr>
          <p:cNvSpPr>
            <a:spLocks noChangeAspect="1" noEditPoints="1"/>
          </p:cNvSpPr>
          <p:nvPr/>
        </p:nvSpPr>
        <p:spPr bwMode="auto">
          <a:xfrm>
            <a:off x="995766" y="1643669"/>
            <a:ext cx="283175" cy="36576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71138309-191A-7909-BF7A-C67073435783}"/>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2477823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EEEB-432A-7718-E76D-746AC77AF0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4E5B03-54C0-7A35-74F1-F58B81C777AA}"/>
              </a:ext>
            </a:extLst>
          </p:cNvPr>
          <p:cNvSpPr>
            <a:spLocks noGrp="1"/>
          </p:cNvSpPr>
          <p:nvPr>
            <p:ph type="title"/>
          </p:nvPr>
        </p:nvSpPr>
        <p:spPr>
          <a:xfrm>
            <a:off x="585216" y="3088623"/>
            <a:ext cx="4772847" cy="443198"/>
          </a:xfrm>
        </p:spPr>
        <p:txBody>
          <a:bodyPr/>
          <a:lstStyle/>
          <a:p>
            <a:r>
              <a:rPr lang="it-IT"/>
              <a:t>Lavora in autonomia      </a:t>
            </a:r>
          </a:p>
        </p:txBody>
      </p:sp>
      <p:sp>
        <p:nvSpPr>
          <p:cNvPr id="6" name="Text Placeholder 5">
            <a:extLst>
              <a:ext uri="{FF2B5EF4-FFF2-40B4-BE49-F238E27FC236}">
                <a16:creationId xmlns:a16="http://schemas.microsoft.com/office/drawing/2014/main" id="{48722266-4975-60B8-3966-8E30F4C26BC5}"/>
              </a:ext>
            </a:extLst>
          </p:cNvPr>
          <p:cNvSpPr>
            <a:spLocks noGrp="1"/>
          </p:cNvSpPr>
          <p:nvPr>
            <p:ph type="body" sz="quarter" idx="12"/>
          </p:nvPr>
        </p:nvSpPr>
        <p:spPr>
          <a:xfrm>
            <a:off x="585216" y="3977319"/>
            <a:ext cx="4772847" cy="307777"/>
          </a:xfrm>
        </p:spPr>
        <p:txBody>
          <a:bodyPr/>
          <a:lstStyle/>
          <a:p>
            <a:r>
              <a:rPr lang="it-IT">
                <a:latin typeface="+mj-lt"/>
              </a:rPr>
              <a:t>15 minuti</a:t>
            </a:r>
          </a:p>
        </p:txBody>
      </p:sp>
      <p:sp>
        <p:nvSpPr>
          <p:cNvPr id="2" name="TextBox 1">
            <a:extLst>
              <a:ext uri="{FF2B5EF4-FFF2-40B4-BE49-F238E27FC236}">
                <a16:creationId xmlns:a16="http://schemas.microsoft.com/office/drawing/2014/main" id="{CE092A15-8239-2ED5-4108-BB9BCA632AF1}"/>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24782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6F58-950A-53FE-AF01-556B04AE5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AD55-280B-13EF-00FC-B42B4DE4178C}"/>
              </a:ext>
            </a:extLst>
          </p:cNvPr>
          <p:cNvSpPr>
            <a:spLocks noGrp="1"/>
          </p:cNvSpPr>
          <p:nvPr>
            <p:ph type="title"/>
          </p:nvPr>
        </p:nvSpPr>
        <p:spPr>
          <a:xfrm>
            <a:off x="585216" y="3088623"/>
            <a:ext cx="4772847" cy="443198"/>
          </a:xfrm>
        </p:spPr>
        <p:txBody>
          <a:bodyPr/>
          <a:lstStyle/>
          <a:p>
            <a:r>
              <a:rPr lang="it-IT"/>
              <a:t>Condividi     </a:t>
            </a:r>
          </a:p>
        </p:txBody>
      </p:sp>
      <p:sp>
        <p:nvSpPr>
          <p:cNvPr id="3" name="Text Placeholder 2">
            <a:extLst>
              <a:ext uri="{FF2B5EF4-FFF2-40B4-BE49-F238E27FC236}">
                <a16:creationId xmlns:a16="http://schemas.microsoft.com/office/drawing/2014/main" id="{374C071A-4CE1-CDD4-D2DB-094F2E97F776}"/>
              </a:ext>
            </a:extLst>
          </p:cNvPr>
          <p:cNvSpPr>
            <a:spLocks noGrp="1"/>
          </p:cNvSpPr>
          <p:nvPr>
            <p:ph type="body" sz="quarter" idx="12"/>
          </p:nvPr>
        </p:nvSpPr>
        <p:spPr>
          <a:xfrm>
            <a:off x="585216" y="3977319"/>
            <a:ext cx="4772847" cy="307777"/>
          </a:xfrm>
        </p:spPr>
        <p:txBody>
          <a:bodyPr/>
          <a:lstStyle/>
          <a:p>
            <a:r>
              <a:rPr lang="it-IT">
                <a:latin typeface="+mj-lt"/>
              </a:rPr>
              <a:t>5 minuti</a:t>
            </a:r>
          </a:p>
        </p:txBody>
      </p:sp>
      <p:sp>
        <p:nvSpPr>
          <p:cNvPr id="4" name="TextBox 3">
            <a:extLst>
              <a:ext uri="{FF2B5EF4-FFF2-40B4-BE49-F238E27FC236}">
                <a16:creationId xmlns:a16="http://schemas.microsoft.com/office/drawing/2014/main" id="{E0942287-91B9-843E-E860-D3835F2807BE}"/>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95854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171-1566-E911-7E97-EC33DBDA1AE0}"/>
              </a:ext>
            </a:extLst>
          </p:cNvPr>
          <p:cNvSpPr>
            <a:spLocks noGrp="1"/>
          </p:cNvSpPr>
          <p:nvPr>
            <p:ph type="title"/>
          </p:nvPr>
        </p:nvSpPr>
        <p:spPr>
          <a:xfrm>
            <a:off x="588263" y="457200"/>
            <a:ext cx="11018520" cy="492443"/>
          </a:xfrm>
        </p:spPr>
        <p:txBody>
          <a:bodyPr/>
          <a:lstStyle/>
          <a:p>
            <a:r>
              <a:rPr lang="it-IT" dirty="0"/>
              <a:t>Unità 6: pianificare il menu</a:t>
            </a:r>
          </a:p>
        </p:txBody>
      </p:sp>
      <p:cxnSp>
        <p:nvCxnSpPr>
          <p:cNvPr id="7" name="Straight Connector 6">
            <a:extLst>
              <a:ext uri="{FF2B5EF4-FFF2-40B4-BE49-F238E27FC236}">
                <a16:creationId xmlns:a16="http://schemas.microsoft.com/office/drawing/2014/main" id="{660BBBF4-D891-9A29-2CC5-0EE4100BE91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EED0770-D973-5550-D3F8-8167F418CC47}"/>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3002A361-5386-C417-778E-78FBC4869F54}"/>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0D5ACDE0-29A8-7DE0-A14E-57D71B66318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E2EDA565-F1B7-14BF-D9A0-695D280E6B7C}"/>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324E8DF0-8523-0B5A-DE02-CEF7772B009A}"/>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ADD97091-B519-0C2E-E8DD-88245054F4BE}"/>
              </a:ext>
              <a:ext uri="{C183D7F6-B498-43B3-948B-1728B52AA6E4}">
                <adec:decorative xmlns:adec="http://schemas.microsoft.com/office/drawing/2017/decorative" val="1"/>
              </a:ext>
            </a:extLst>
          </p:cNvPr>
          <p:cNvSpPr>
            <a:spLocks/>
          </p:cNvSpPr>
          <p:nvPr/>
        </p:nvSpPr>
        <p:spPr bwMode="auto">
          <a:xfrm>
            <a:off x="740664" y="3776612"/>
            <a:ext cx="5919216" cy="2320098"/>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5F0E37A8-A70C-ACFB-4ECC-FFDD2FFF0D12}"/>
              </a:ext>
              <a:ext uri="{C183D7F6-B498-43B3-948B-1728B52AA6E4}">
                <adec:decorative xmlns:adec="http://schemas.microsoft.com/office/drawing/2017/decorative" val="0"/>
              </a:ext>
            </a:extLst>
          </p:cNvPr>
          <p:cNvSpPr txBox="1">
            <a:spLocks/>
          </p:cNvSpPr>
          <p:nvPr/>
        </p:nvSpPr>
        <p:spPr>
          <a:xfrm>
            <a:off x="768863" y="2342725"/>
            <a:ext cx="5862816" cy="738664"/>
          </a:xfrm>
          <a:prstGeom prst="rect">
            <a:avLst/>
          </a:prstGeom>
          <a:noFill/>
        </p:spPr>
        <p:txBody>
          <a:bodyPr wrap="square" lIns="0" tIns="0" rIns="0" bIns="0">
            <a:spAutoFit/>
          </a:bodyPr>
          <a:lstStyle/>
          <a:p>
            <a:pPr defTabSz="932742">
              <a:spcAft>
                <a:spcPts val="1200"/>
              </a:spcAft>
            </a:pPr>
            <a:r>
              <a:rPr lang="it-IT" sz="1600">
                <a:ln w="3175">
                  <a:noFill/>
                </a:ln>
                <a:gradFill flip="none" rotWithShape="1">
                  <a:gsLst>
                    <a:gs pos="0">
                      <a:schemeClr val="accent1"/>
                    </a:gs>
                    <a:gs pos="100000">
                      <a:schemeClr val="accent2"/>
                    </a:gs>
                  </a:gsLst>
                  <a:lin ang="10800000" scaled="1"/>
                  <a:tileRect/>
                </a:gradFill>
                <a:latin typeface="+mj-lt"/>
                <a:ea typeface="+mj-ea"/>
                <a:cs typeface="+mj-cs"/>
              </a:rPr>
              <a:t>In questo esercizio creeremo opzioni di cibo e di menu per la tua destinazione. Possono valorizzare l'atmosfera, il tema e l'esperienza dei visitatori</a:t>
            </a:r>
          </a:p>
        </p:txBody>
      </p:sp>
      <p:sp>
        <p:nvSpPr>
          <p:cNvPr id="24" name="TextBox 23">
            <a:extLst>
              <a:ext uri="{FF2B5EF4-FFF2-40B4-BE49-F238E27FC236}">
                <a16:creationId xmlns:a16="http://schemas.microsoft.com/office/drawing/2014/main" id="{E4F500CE-4948-028E-2DC4-E1CA634D13E7}"/>
              </a:ext>
              <a:ext uri="{C183D7F6-B498-43B3-948B-1728B52AA6E4}">
                <adec:decorative xmlns:adec="http://schemas.microsoft.com/office/drawing/2017/decorative" val="0"/>
              </a:ext>
            </a:extLst>
          </p:cNvPr>
          <p:cNvSpPr txBox="1">
            <a:spLocks/>
          </p:cNvSpPr>
          <p:nvPr/>
        </p:nvSpPr>
        <p:spPr>
          <a:xfrm>
            <a:off x="768863" y="3381811"/>
            <a:ext cx="5862816" cy="246221"/>
          </a:xfrm>
          <a:prstGeom prst="rect">
            <a:avLst/>
          </a:prstGeom>
          <a:noFill/>
        </p:spPr>
        <p:txBody>
          <a:bodyPr wrap="square" lIns="0" tIns="0" rIns="0" bIns="0">
            <a:spAutoFit/>
          </a:bodyPr>
          <a:lstStyle/>
          <a:p>
            <a:pPr marL="0" indent="0">
              <a:buNone/>
            </a:pPr>
            <a:r>
              <a:rPr lang="it-IT" sz="1600">
                <a:latin typeface="+mj-lt"/>
                <a:ea typeface="+mj-ea"/>
                <a:cs typeface="+mj-cs"/>
              </a:rPr>
              <a:t>Segui i passaggi nell'Unità 6 per progettare il tuo menu</a:t>
            </a:r>
          </a:p>
        </p:txBody>
      </p:sp>
      <p:sp>
        <p:nvSpPr>
          <p:cNvPr id="15" name="TextBox 14">
            <a:extLst>
              <a:ext uri="{FF2B5EF4-FFF2-40B4-BE49-F238E27FC236}">
                <a16:creationId xmlns:a16="http://schemas.microsoft.com/office/drawing/2014/main" id="{4D0163E6-400F-4DE9-7084-931FB2A315DF}"/>
              </a:ext>
            </a:extLst>
          </p:cNvPr>
          <p:cNvSpPr txBox="1">
            <a:spLocks/>
          </p:cNvSpPr>
          <p:nvPr/>
        </p:nvSpPr>
        <p:spPr>
          <a:xfrm>
            <a:off x="885825" y="3923505"/>
            <a:ext cx="5628894" cy="2026313"/>
          </a:xfrm>
          <a:prstGeom prst="rect">
            <a:avLst/>
          </a:prstGeom>
          <a:noFill/>
        </p:spPr>
        <p:txBody>
          <a:bodyPr wrap="square" lIns="0" tIns="0" rIns="0" bIns="0" numCol="2">
            <a:noAutofit/>
          </a:bodyPr>
          <a:lstStyle/>
          <a:p>
            <a:pPr marL="279400" indent="-279400" algn="l">
              <a:spcAft>
                <a:spcPts val="1500"/>
              </a:spcAft>
              <a:buFont typeface="+mj-lt"/>
              <a:buAutoNum type="arabicPeriod"/>
            </a:pPr>
            <a:r>
              <a:rPr lang="it-IT" sz="1600" i="0">
                <a:effectLst/>
              </a:rPr>
              <a:t>Inventa</a:t>
            </a:r>
          </a:p>
          <a:p>
            <a:pPr marL="279400" indent="-279400" algn="l">
              <a:spcAft>
                <a:spcPts val="1500"/>
              </a:spcAft>
              <a:buFont typeface="+mj-lt"/>
              <a:buAutoNum type="arabicPeriod"/>
            </a:pPr>
            <a:r>
              <a:rPr lang="it-IT" sz="1600" i="0">
                <a:effectLst/>
              </a:rPr>
              <a:t>Genera l'immagine</a:t>
            </a:r>
          </a:p>
          <a:p>
            <a:pPr marL="279400" indent="-279400" algn="l">
              <a:spcAft>
                <a:spcPts val="1500"/>
              </a:spcAft>
              <a:buFont typeface="+mj-lt"/>
              <a:buAutoNum type="arabicPeriod"/>
            </a:pPr>
            <a:r>
              <a:rPr lang="it-IT" sz="1600" i="0">
                <a:effectLst/>
              </a:rPr>
              <a:t>Inventa un drink esclusivo</a:t>
            </a:r>
          </a:p>
          <a:p>
            <a:pPr marL="279400" indent="-279400" algn="l">
              <a:spcAft>
                <a:spcPts val="1500"/>
              </a:spcAft>
              <a:buFont typeface="+mj-lt"/>
              <a:buAutoNum type="arabicPeriod"/>
            </a:pPr>
            <a:r>
              <a:rPr lang="it-IT" sz="1600" i="0">
                <a:effectLst/>
              </a:rPr>
              <a:t>Inventa con Copilot</a:t>
            </a:r>
          </a:p>
          <a:p>
            <a:pPr marL="279400" indent="-279400" algn="l">
              <a:spcAft>
                <a:spcPts val="1500"/>
              </a:spcAft>
              <a:buFont typeface="+mj-lt"/>
              <a:buAutoNum type="arabicPeriod"/>
            </a:pPr>
            <a:r>
              <a:rPr lang="it-IT" sz="1600" i="0">
                <a:effectLst/>
              </a:rPr>
              <a:t>Genera la tua immagine</a:t>
            </a:r>
          </a:p>
          <a:p>
            <a:pPr marL="279400" indent="-279400" algn="l">
              <a:spcAft>
                <a:spcPts val="1500"/>
              </a:spcAft>
              <a:buFont typeface="+mj-lt"/>
              <a:buAutoNum type="arabicPeriod"/>
            </a:pPr>
            <a:r>
              <a:rPr lang="it-IT" sz="1600" i="0">
                <a:effectLst/>
              </a:rPr>
              <a:t>Inventa con un riferimento</a:t>
            </a:r>
          </a:p>
          <a:p>
            <a:pPr marL="279400" indent="-279400" algn="l">
              <a:spcAft>
                <a:spcPts val="1500"/>
              </a:spcAft>
              <a:buFont typeface="+mj-lt"/>
              <a:buAutoNum type="arabicPeriod"/>
            </a:pPr>
            <a:r>
              <a:rPr lang="it-IT" sz="1600" i="0">
                <a:effectLst/>
              </a:rPr>
              <a:t>Scarica l'immagine e incollala nella diapositiva PowerPoint intitolata Menu</a:t>
            </a:r>
          </a:p>
        </p:txBody>
      </p:sp>
      <p:grpSp>
        <p:nvGrpSpPr>
          <p:cNvPr id="16" name="Group 15">
            <a:extLst>
              <a:ext uri="{FF2B5EF4-FFF2-40B4-BE49-F238E27FC236}">
                <a16:creationId xmlns:a16="http://schemas.microsoft.com/office/drawing/2014/main" id="{FBBD4DBD-FFBE-1884-9ED9-E187F4EC3373}"/>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19EE1AB3-661C-112E-2EBB-7349EFB60865}"/>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58AB6F85-19DE-B883-CE03-6D4BD030D3B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06828A88-2C0A-2BDA-ECD4-097D5A38967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73D9723E-E45D-8085-EFEB-71438BEBDDC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1FEE4165-6084-B076-33AC-A0F28425F9C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523D0D8B-F346-910D-8B90-C491668B6276}"/>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5" name="Straight Connector 24">
            <a:extLst>
              <a:ext uri="{FF2B5EF4-FFF2-40B4-BE49-F238E27FC236}">
                <a16:creationId xmlns:a16="http://schemas.microsoft.com/office/drawing/2014/main" id="{5674D88D-2AC6-032B-6329-93FD38F19F04}"/>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B0B78A-C1F3-02E5-338C-CE1791620D18}"/>
              </a:ext>
              <a:ext uri="{C183D7F6-B498-43B3-948B-1728B52AA6E4}">
                <adec:decorative xmlns:adec="http://schemas.microsoft.com/office/drawing/2017/decorative" val="1"/>
              </a:ext>
            </a:extLst>
          </p:cNvPr>
          <p:cNvCxnSpPr>
            <a:cxnSpLocks/>
          </p:cNvCxnSpPr>
          <p:nvPr/>
        </p:nvCxnSpPr>
        <p:spPr>
          <a:xfrm>
            <a:off x="3569722" y="3923505"/>
            <a:ext cx="0" cy="2026313"/>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AI generated hot chocolate drink">
            <a:extLst>
              <a:ext uri="{FF2B5EF4-FFF2-40B4-BE49-F238E27FC236}">
                <a16:creationId xmlns:a16="http://schemas.microsoft.com/office/drawing/2014/main" id="{CAFFF0DA-D658-228C-769D-2B28A1491B4B}"/>
              </a:ext>
              <a:ext uri="{C183D7F6-B498-43B3-948B-1728B52AA6E4}">
                <adec:decorative xmlns:adec="http://schemas.microsoft.com/office/drawing/2017/decorative" val="0"/>
              </a:ext>
            </a:extLst>
          </p:cNvPr>
          <p:cNvPicPr>
            <a:picLocks/>
          </p:cNvPicPr>
          <p:nvPr/>
        </p:nvPicPr>
        <p:blipFill rotWithShape="1">
          <a:blip r:embed="rId3"/>
          <a:srcRect t="1583" b="1583"/>
          <a:stretch/>
        </p:blipFill>
        <p:spPr>
          <a:xfrm>
            <a:off x="7147560" y="1360868"/>
            <a:ext cx="4876800" cy="4740530"/>
          </a:xfrm>
          <a:prstGeom prst="roundRect">
            <a:avLst>
              <a:gd name="adj" fmla="val 2013"/>
            </a:avLst>
          </a:prstGeom>
          <a:solidFill>
            <a:srgbClr val="FCEDE1"/>
          </a:solidFill>
        </p:spPr>
      </p:pic>
      <p:sp>
        <p:nvSpPr>
          <p:cNvPr id="31" name="CompanyDirectory_EF0D">
            <a:extLst>
              <a:ext uri="{FF2B5EF4-FFF2-40B4-BE49-F238E27FC236}">
                <a16:creationId xmlns:a16="http://schemas.microsoft.com/office/drawing/2014/main" id="{FCE19A87-8998-8AE6-2E5D-73F30BA416F0}"/>
              </a:ext>
              <a:ext uri="{C183D7F6-B498-43B3-948B-1728B52AA6E4}">
                <adec:decorative xmlns:adec="http://schemas.microsoft.com/office/drawing/2017/decorative" val="1"/>
              </a:ext>
            </a:extLst>
          </p:cNvPr>
          <p:cNvSpPr>
            <a:spLocks noChangeAspect="1" noEditPoints="1"/>
          </p:cNvSpPr>
          <p:nvPr/>
        </p:nvSpPr>
        <p:spPr bwMode="auto">
          <a:xfrm>
            <a:off x="997949" y="1671638"/>
            <a:ext cx="278810" cy="30982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0E1B9A43-330B-3853-1C94-F1339BB433E9}"/>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2706035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3E0E-2BBB-5C60-7FB6-903D4D133D16}"/>
              </a:ext>
            </a:extLst>
          </p:cNvPr>
          <p:cNvSpPr>
            <a:spLocks noGrp="1"/>
          </p:cNvSpPr>
          <p:nvPr>
            <p:ph type="title"/>
          </p:nvPr>
        </p:nvSpPr>
        <p:spPr/>
        <p:txBody>
          <a:bodyPr/>
          <a:lstStyle/>
          <a:p>
            <a:r>
              <a:rPr lang="it-IT" dirty="0"/>
              <a:t>Unità 7: inventare l'atmosfera e la musica</a:t>
            </a:r>
          </a:p>
        </p:txBody>
      </p:sp>
      <p:cxnSp>
        <p:nvCxnSpPr>
          <p:cNvPr id="10" name="Straight Connector 9">
            <a:extLst>
              <a:ext uri="{FF2B5EF4-FFF2-40B4-BE49-F238E27FC236}">
                <a16:creationId xmlns:a16="http://schemas.microsoft.com/office/drawing/2014/main" id="{8FC81869-6E72-764B-BA64-79DC652AFF33}"/>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D3A85A9-7324-EE13-632E-CC7E0A3193D6}"/>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2" name="Rounded Rectangle 24_1">
            <a:extLst>
              <a:ext uri="{FF2B5EF4-FFF2-40B4-BE49-F238E27FC236}">
                <a16:creationId xmlns:a16="http://schemas.microsoft.com/office/drawing/2014/main" id="{7D0B1CB8-DB13-694A-F338-A34C81170862}"/>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Freeform: Shape 12">
            <a:extLst>
              <a:ext uri="{FF2B5EF4-FFF2-40B4-BE49-F238E27FC236}">
                <a16:creationId xmlns:a16="http://schemas.microsoft.com/office/drawing/2014/main" id="{7A657F5D-F4EA-DF81-E461-7D3498082A93}"/>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5" name="TextBox 14">
            <a:extLst>
              <a:ext uri="{FF2B5EF4-FFF2-40B4-BE49-F238E27FC236}">
                <a16:creationId xmlns:a16="http://schemas.microsoft.com/office/drawing/2014/main" id="{9C9320D3-C756-38D4-B823-65E41DF30182}"/>
              </a:ext>
            </a:extLst>
          </p:cNvPr>
          <p:cNvSpPr txBox="1">
            <a:spLocks/>
          </p:cNvSpPr>
          <p:nvPr/>
        </p:nvSpPr>
        <p:spPr>
          <a:xfrm>
            <a:off x="768863" y="2342725"/>
            <a:ext cx="5862816" cy="984885"/>
          </a:xfrm>
          <a:prstGeom prst="rect">
            <a:avLst/>
          </a:prstGeom>
          <a:noFill/>
        </p:spPr>
        <p:txBody>
          <a:bodyPr wrap="square" lIns="0" tIns="0" rIns="0" bIns="0">
            <a:spAutoFit/>
          </a:bodyPr>
          <a:lstStyle/>
          <a:p>
            <a:pPr indent="0" defTabSz="932742">
              <a:spcAft>
                <a:spcPts val="1200"/>
              </a:spcAft>
              <a:buNone/>
            </a:pPr>
            <a:r>
              <a:rPr lang="it-IT" sz="1600" dirty="0">
                <a:ln w="3175">
                  <a:noFill/>
                </a:ln>
                <a:gradFill flip="none" rotWithShape="1">
                  <a:gsLst>
                    <a:gs pos="0">
                      <a:schemeClr val="accent1"/>
                    </a:gs>
                    <a:gs pos="100000">
                      <a:schemeClr val="accent2"/>
                    </a:gs>
                  </a:gsLst>
                  <a:lin ang="10800000" scaled="1"/>
                  <a:tileRect/>
                </a:gradFill>
                <a:latin typeface="+mj-lt"/>
                <a:ea typeface="+mj-ea"/>
                <a:cs typeface="+mj-cs"/>
              </a:rPr>
              <a:t>In questo esercizio lavoreremo sul creare l'ambiente e l'atmosfera della tua destinazione. Può aiutare a esprimere il tuo tema e la tua personalità! Con l'aiuto di Copilot creerai una playlist di brani che rispecchiano l'atmosfera del luogo</a:t>
            </a:r>
          </a:p>
        </p:txBody>
      </p:sp>
      <p:sp>
        <p:nvSpPr>
          <p:cNvPr id="16" name="Freeform: Shape 15">
            <a:extLst>
              <a:ext uri="{FF2B5EF4-FFF2-40B4-BE49-F238E27FC236}">
                <a16:creationId xmlns:a16="http://schemas.microsoft.com/office/drawing/2014/main" id="{27F30AC2-5C8B-0C1E-4B35-D22B10B8D020}"/>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7" name="Picture 16">
            <a:extLst>
              <a:ext uri="{FF2B5EF4-FFF2-40B4-BE49-F238E27FC236}">
                <a16:creationId xmlns:a16="http://schemas.microsoft.com/office/drawing/2014/main" id="{F56D4095-5F21-F431-FF87-3C38482DC84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8" name="Rectangle: Rounded Corners 17">
            <a:extLst>
              <a:ext uri="{FF2B5EF4-FFF2-40B4-BE49-F238E27FC236}">
                <a16:creationId xmlns:a16="http://schemas.microsoft.com/office/drawing/2014/main" id="{5E7FB950-DFC3-E7D8-677F-231201B94639}"/>
              </a:ext>
              <a:ext uri="{C183D7F6-B498-43B3-948B-1728B52AA6E4}">
                <adec:decorative xmlns:adec="http://schemas.microsoft.com/office/drawing/2017/decorative" val="1"/>
              </a:ext>
            </a:extLst>
          </p:cNvPr>
          <p:cNvSpPr>
            <a:spLocks/>
          </p:cNvSpPr>
          <p:nvPr/>
        </p:nvSpPr>
        <p:spPr bwMode="auto">
          <a:xfrm>
            <a:off x="740664" y="3489718"/>
            <a:ext cx="5919216" cy="2606992"/>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3FD55728-22D0-F62C-F175-044B4A03A27B}"/>
              </a:ext>
            </a:extLst>
          </p:cNvPr>
          <p:cNvSpPr txBox="1">
            <a:spLocks/>
          </p:cNvSpPr>
          <p:nvPr/>
        </p:nvSpPr>
        <p:spPr>
          <a:xfrm>
            <a:off x="885825" y="3603144"/>
            <a:ext cx="5628894" cy="2380139"/>
          </a:xfrm>
          <a:prstGeom prst="rect">
            <a:avLst/>
          </a:prstGeom>
          <a:noFill/>
        </p:spPr>
        <p:txBody>
          <a:bodyPr wrap="square" lIns="0" tIns="0" rIns="0" bIns="0">
            <a:spAutoFit/>
          </a:bodyPr>
          <a:lstStyle/>
          <a:p>
            <a:pPr marL="412750" indent="-279400">
              <a:spcAft>
                <a:spcPts val="800"/>
              </a:spcAft>
              <a:buFont typeface="+mj-lt"/>
              <a:buAutoNum type="arabicPeriod"/>
            </a:pPr>
            <a:r>
              <a:rPr lang="it-IT" sz="1600"/>
              <a:t>Inventa</a:t>
            </a:r>
          </a:p>
          <a:p>
            <a:pPr marL="412750" indent="-279400">
              <a:spcAft>
                <a:spcPts val="800"/>
              </a:spcAft>
              <a:buFont typeface="+mj-lt"/>
              <a:buAutoNum type="arabicPeriod"/>
            </a:pPr>
            <a:r>
              <a:rPr lang="it-IT" sz="1600"/>
              <a:t>Copia la richiesta di esempio nella chat</a:t>
            </a:r>
          </a:p>
          <a:p>
            <a:pPr marL="412750" indent="-279400">
              <a:spcAft>
                <a:spcPts val="800"/>
              </a:spcAft>
              <a:buFont typeface="+mj-lt"/>
              <a:buAutoNum type="arabicPeriod"/>
            </a:pPr>
            <a:r>
              <a:rPr lang="it-IT" sz="1600"/>
              <a:t>Controlla la risposta e apporta le modifiche necessarie finché il risultato non ti soddisfa</a:t>
            </a:r>
          </a:p>
          <a:p>
            <a:pPr marL="412750" indent="-279400">
              <a:spcAft>
                <a:spcPts val="800"/>
              </a:spcAft>
              <a:buFont typeface="+mj-lt"/>
              <a:buAutoNum type="arabicPeriod"/>
            </a:pPr>
            <a:r>
              <a:rPr lang="it-IT" sz="1600"/>
              <a:t>Cattura la schermata (Windows, MAIUSC, S) e copia l'immagine</a:t>
            </a:r>
          </a:p>
          <a:p>
            <a:pPr marL="412750" indent="-279400">
              <a:spcAft>
                <a:spcPts val="800"/>
              </a:spcAft>
              <a:buFont typeface="+mj-lt"/>
              <a:buAutoNum type="arabicPeriod"/>
            </a:pPr>
            <a:r>
              <a:rPr lang="it-IT" sz="1600"/>
              <a:t>Incolla l'immagine nel PowerPoint nella diapositiva intitolata Ambiente e musica</a:t>
            </a:r>
          </a:p>
        </p:txBody>
      </p:sp>
      <p:pic>
        <p:nvPicPr>
          <p:cNvPr id="6" name="Picture 5">
            <a:extLst>
              <a:ext uri="{FF2B5EF4-FFF2-40B4-BE49-F238E27FC236}">
                <a16:creationId xmlns:a16="http://schemas.microsoft.com/office/drawing/2014/main" id="{EC1F446E-1652-61BF-CC3E-41669346B367}"/>
              </a:ext>
              <a:ext uri="{C183D7F6-B498-43B3-948B-1728B52AA6E4}">
                <adec:decorative xmlns:adec="http://schemas.microsoft.com/office/drawing/2017/decorative" val="0"/>
              </a:ext>
            </a:extLst>
          </p:cNvPr>
          <p:cNvPicPr>
            <a:picLocks/>
          </p:cNvPicPr>
          <p:nvPr/>
        </p:nvPicPr>
        <p:blipFill>
          <a:blip r:embed="rId3"/>
          <a:srcRect l="413" t="-22806" r="-134" b="-22763"/>
          <a:stretch/>
        </p:blipFill>
        <p:spPr>
          <a:xfrm>
            <a:off x="7147560" y="1360868"/>
            <a:ext cx="4876800" cy="4740530"/>
          </a:xfrm>
          <a:prstGeom prst="roundRect">
            <a:avLst>
              <a:gd name="adj" fmla="val 2013"/>
            </a:avLst>
          </a:prstGeom>
          <a:solidFill>
            <a:srgbClr val="FCEDE1"/>
          </a:solidFill>
        </p:spPr>
      </p:pic>
      <p:grpSp>
        <p:nvGrpSpPr>
          <p:cNvPr id="20" name="Group 19">
            <a:extLst>
              <a:ext uri="{FF2B5EF4-FFF2-40B4-BE49-F238E27FC236}">
                <a16:creationId xmlns:a16="http://schemas.microsoft.com/office/drawing/2014/main" id="{43CF9634-9424-53FB-7FE5-9BA0A97631C4}"/>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21" name="Group 20">
              <a:extLst>
                <a:ext uri="{FF2B5EF4-FFF2-40B4-BE49-F238E27FC236}">
                  <a16:creationId xmlns:a16="http://schemas.microsoft.com/office/drawing/2014/main" id="{A8D7DE6E-482D-7901-066C-19DA4264995D}"/>
                </a:ext>
              </a:extLst>
            </p:cNvPr>
            <p:cNvGrpSpPr/>
            <p:nvPr/>
          </p:nvGrpSpPr>
          <p:grpSpPr>
            <a:xfrm>
              <a:off x="547424" y="4293480"/>
              <a:ext cx="640026" cy="657416"/>
              <a:chOff x="987658" y="5065483"/>
              <a:chExt cx="1169054" cy="1200820"/>
            </a:xfrm>
          </p:grpSpPr>
          <p:grpSp>
            <p:nvGrpSpPr>
              <p:cNvPr id="23" name="Group 22">
                <a:extLst>
                  <a:ext uri="{FF2B5EF4-FFF2-40B4-BE49-F238E27FC236}">
                    <a16:creationId xmlns:a16="http://schemas.microsoft.com/office/drawing/2014/main" id="{86EFF133-699D-0F52-AD25-3EE6C3C8EE32}"/>
                  </a:ext>
                </a:extLst>
              </p:cNvPr>
              <p:cNvGrpSpPr/>
              <p:nvPr/>
            </p:nvGrpSpPr>
            <p:grpSpPr>
              <a:xfrm>
                <a:off x="987658" y="5065483"/>
                <a:ext cx="1169054" cy="1200820"/>
                <a:chOff x="6349393" y="1711575"/>
                <a:chExt cx="5590022" cy="5674618"/>
              </a:xfrm>
            </p:grpSpPr>
            <p:sp>
              <p:nvSpPr>
                <p:cNvPr id="26" name="Rounded Rectangle 3_1">
                  <a:extLst>
                    <a:ext uri="{FF2B5EF4-FFF2-40B4-BE49-F238E27FC236}">
                      <a16:creationId xmlns:a16="http://schemas.microsoft.com/office/drawing/2014/main" id="{B2CC7711-B96A-C150-B22B-C1CB4895BDB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3_1">
                  <a:extLst>
                    <a:ext uri="{FF2B5EF4-FFF2-40B4-BE49-F238E27FC236}">
                      <a16:creationId xmlns:a16="http://schemas.microsoft.com/office/drawing/2014/main" id="{B1FC1060-E312-DF7B-5BB7-60401B9478D4}"/>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4" name="Rounded Rectangle 3_1">
                <a:extLst>
                  <a:ext uri="{FF2B5EF4-FFF2-40B4-BE49-F238E27FC236}">
                    <a16:creationId xmlns:a16="http://schemas.microsoft.com/office/drawing/2014/main" id="{7DCDF4FC-6E34-4163-F568-E1F96B58C7B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5" name="Rounded Rectangle 24_1">
                <a:extLst>
                  <a:ext uri="{FF2B5EF4-FFF2-40B4-BE49-F238E27FC236}">
                    <a16:creationId xmlns:a16="http://schemas.microsoft.com/office/drawing/2014/main" id="{9AFA995B-AA71-0D1E-552E-1315F999DF52}"/>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F5C535FA-FD9E-DEDC-9714-2D350360991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28" name="CRMArticles_EFF5">
            <a:extLst>
              <a:ext uri="{FF2B5EF4-FFF2-40B4-BE49-F238E27FC236}">
                <a16:creationId xmlns:a16="http://schemas.microsoft.com/office/drawing/2014/main" id="{73442CDA-E552-A16D-18C6-35A670292DC4}"/>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A87518DB-21CE-5CFD-01A2-D4170CADD22A}"/>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9727404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1AD7F1D-EB33-3D3B-9BDD-FF08A1E9AE63}"/>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2" name="Picture 11">
              <a:extLst>
                <a:ext uri="{FF2B5EF4-FFF2-40B4-BE49-F238E27FC236}">
                  <a16:creationId xmlns:a16="http://schemas.microsoft.com/office/drawing/2014/main" id="{62848F2F-435C-E89B-09F2-F094B75A2F4C}"/>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3" name="Straight Connector 12">
              <a:extLst>
                <a:ext uri="{FF2B5EF4-FFF2-40B4-BE49-F238E27FC236}">
                  <a16:creationId xmlns:a16="http://schemas.microsoft.com/office/drawing/2014/main" id="{6A592B8F-42D9-FFF9-4475-F96FEE2E205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C3DDCB-B256-BCF6-7626-1B5CE42F5EA6}"/>
              </a:ext>
            </a:extLst>
          </p:cNvPr>
          <p:cNvSpPr>
            <a:spLocks noGrp="1"/>
          </p:cNvSpPr>
          <p:nvPr>
            <p:ph type="title"/>
          </p:nvPr>
        </p:nvSpPr>
        <p:spPr>
          <a:xfrm>
            <a:off x="588263" y="457200"/>
            <a:ext cx="11018520" cy="492443"/>
          </a:xfrm>
        </p:spPr>
        <p:txBody>
          <a:bodyPr/>
          <a:lstStyle/>
          <a:p>
            <a:r>
              <a:rPr lang="it-IT"/>
              <a:t>Unità 8: creare il materiale di branding</a:t>
            </a:r>
          </a:p>
        </p:txBody>
      </p:sp>
      <p:sp>
        <p:nvSpPr>
          <p:cNvPr id="14" name="Rounded Rectangle 24_1">
            <a:extLst>
              <a:ext uri="{FF2B5EF4-FFF2-40B4-BE49-F238E27FC236}">
                <a16:creationId xmlns:a16="http://schemas.microsoft.com/office/drawing/2014/main" id="{3E7D482C-187F-ABB6-4039-6A03AD71A1BA}"/>
              </a:ext>
              <a:ext uri="{C183D7F6-B498-43B3-948B-1728B52AA6E4}">
                <adec:decorative xmlns:adec="http://schemas.microsoft.com/office/drawing/2017/decorative" val="1"/>
              </a:ext>
            </a:extLst>
          </p:cNvPr>
          <p:cNvSpPr>
            <a:spLocks/>
          </p:cNvSpPr>
          <p:nvPr/>
        </p:nvSpPr>
        <p:spPr bwMode="auto">
          <a:xfrm>
            <a:off x="588963" y="1193799"/>
            <a:ext cx="11017250" cy="5075239"/>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5" name="Rounded Rectangle 24_1">
            <a:extLst>
              <a:ext uri="{FF2B5EF4-FFF2-40B4-BE49-F238E27FC236}">
                <a16:creationId xmlns:a16="http://schemas.microsoft.com/office/drawing/2014/main" id="{8F73A2DF-DEC5-575E-C30B-993E2F99CFB9}"/>
              </a:ext>
              <a:ext uri="{C183D7F6-B498-43B3-948B-1728B52AA6E4}">
                <adec:decorative xmlns:adec="http://schemas.microsoft.com/office/drawing/2017/decorative" val="1"/>
              </a:ext>
            </a:extLst>
          </p:cNvPr>
          <p:cNvSpPr>
            <a:spLocks/>
          </p:cNvSpPr>
          <p:nvPr/>
        </p:nvSpPr>
        <p:spPr bwMode="auto">
          <a:xfrm>
            <a:off x="744410" y="1352552"/>
            <a:ext cx="10706354" cy="1586058"/>
          </a:xfrm>
          <a:prstGeom prst="roundRect">
            <a:avLst>
              <a:gd name="adj" fmla="val 11799"/>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6" name="Rounded Rectangle 3_1_1_1">
            <a:extLst>
              <a:ext uri="{FF2B5EF4-FFF2-40B4-BE49-F238E27FC236}">
                <a16:creationId xmlns:a16="http://schemas.microsoft.com/office/drawing/2014/main" id="{B9A49F5B-7B3D-FD08-6E61-33F8976EE5B4}"/>
              </a:ext>
            </a:extLst>
          </p:cNvPr>
          <p:cNvSpPr>
            <a:spLocks/>
          </p:cNvSpPr>
          <p:nvPr/>
        </p:nvSpPr>
        <p:spPr>
          <a:xfrm>
            <a:off x="881570" y="1489712"/>
            <a:ext cx="10432034" cy="1311738"/>
          </a:xfrm>
          <a:prstGeom prst="roundRect">
            <a:avLst>
              <a:gd name="adj" fmla="val 10370"/>
            </a:avLst>
          </a:prstGeom>
          <a:gradFill flip="none" rotWithShape="1">
            <a:gsLst>
              <a:gs pos="50000">
                <a:schemeClr val="accent1">
                  <a:alpha val="10000"/>
                </a:schemeClr>
              </a:gs>
              <a:gs pos="100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ts val="400"/>
              </a:spcAft>
              <a:defRPr/>
            </a:pPr>
            <a:r>
              <a:rPr lang="it-IT" sz="1800" dirty="0">
                <a:solidFill>
                  <a:schemeClr val="tx1"/>
                </a:solidFill>
              </a:rPr>
              <a:t>In questo esercizio ci concentreremo sull'aspetto finale della tua destinazione, ovvero generare </a:t>
            </a:r>
            <a:br>
              <a:rPr lang="it-IT" sz="1800" dirty="0">
                <a:solidFill>
                  <a:schemeClr val="tx1"/>
                </a:solidFill>
              </a:rPr>
            </a:br>
            <a:r>
              <a:rPr lang="it-IT" sz="1800" dirty="0">
                <a:solidFill>
                  <a:schemeClr val="tx1"/>
                </a:solidFill>
              </a:rPr>
              <a:t>il materiale di branding. Creeremo un nome orecchiabile per la tua destinazione e una breve descrizione che ne cattura l'essenza</a:t>
            </a:r>
          </a:p>
        </p:txBody>
      </p:sp>
      <p:sp>
        <p:nvSpPr>
          <p:cNvPr id="41" name="TextBox 40">
            <a:extLst>
              <a:ext uri="{FF2B5EF4-FFF2-40B4-BE49-F238E27FC236}">
                <a16:creationId xmlns:a16="http://schemas.microsoft.com/office/drawing/2014/main" id="{63D1A233-466B-68EB-799B-BD17DBE77717}"/>
              </a:ext>
              <a:ext uri="{C183D7F6-B498-43B3-948B-1728B52AA6E4}">
                <adec:decorative xmlns:adec="http://schemas.microsoft.com/office/drawing/2017/decorative" val="1"/>
              </a:ext>
            </a:extLst>
          </p:cNvPr>
          <p:cNvSpPr txBox="1">
            <a:spLocks/>
          </p:cNvSpPr>
          <p:nvPr/>
        </p:nvSpPr>
        <p:spPr>
          <a:xfrm>
            <a:off x="744410" y="3075770"/>
            <a:ext cx="10706355" cy="3056108"/>
          </a:xfrm>
          <a:prstGeom prst="roundRect">
            <a:avLst>
              <a:gd name="adj" fmla="val 4312"/>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defPPr>
              <a:defRPr lang="en-US"/>
            </a:defPPr>
            <a:lvl1pPr defTabSz="951121">
              <a:spcAft>
                <a:spcPts val="600"/>
              </a:spcAft>
              <a:buSzPct val="90000"/>
              <a:defRPr sz="1400">
                <a:solidFill>
                  <a:srgbClr val="FF5C39"/>
                </a:solidFill>
                <a:latin typeface="Segoe UI Semibold"/>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endParaRPr lang="en-US"/>
          </a:p>
        </p:txBody>
      </p:sp>
      <p:sp>
        <p:nvSpPr>
          <p:cNvPr id="84" name="Rectangle: Rounded Corners 83">
            <a:extLst>
              <a:ext uri="{FF2B5EF4-FFF2-40B4-BE49-F238E27FC236}">
                <a16:creationId xmlns:a16="http://schemas.microsoft.com/office/drawing/2014/main" id="{DE621A14-4A0D-615F-4A0B-F2B5E5D1F61E}"/>
              </a:ext>
            </a:extLst>
          </p:cNvPr>
          <p:cNvSpPr>
            <a:spLocks/>
          </p:cNvSpPr>
          <p:nvPr/>
        </p:nvSpPr>
        <p:spPr bwMode="auto">
          <a:xfrm>
            <a:off x="894688"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it-IT" sz="1800">
                <a:solidFill>
                  <a:schemeClr val="tx1"/>
                </a:solidFill>
              </a:rPr>
              <a:t>Inventa con Copilot</a:t>
            </a:r>
          </a:p>
        </p:txBody>
      </p:sp>
      <p:sp>
        <p:nvSpPr>
          <p:cNvPr id="85" name="Rectangle: Rounded Corners 84">
            <a:extLst>
              <a:ext uri="{FF2B5EF4-FFF2-40B4-BE49-F238E27FC236}">
                <a16:creationId xmlns:a16="http://schemas.microsoft.com/office/drawing/2014/main" id="{2169FF6A-7A4D-92D2-0042-A982BAEB8AAB}"/>
              </a:ext>
            </a:extLst>
          </p:cNvPr>
          <p:cNvSpPr>
            <a:spLocks/>
          </p:cNvSpPr>
          <p:nvPr/>
        </p:nvSpPr>
        <p:spPr bwMode="auto">
          <a:xfrm>
            <a:off x="4428100"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it-IT" sz="1800">
                <a:solidFill>
                  <a:schemeClr val="tx1"/>
                </a:solidFill>
              </a:rPr>
              <a:t>Scrivi il contenuto con Copilot</a:t>
            </a:r>
          </a:p>
        </p:txBody>
      </p:sp>
      <p:sp>
        <p:nvSpPr>
          <p:cNvPr id="86" name="Rectangle: Rounded Corners 85">
            <a:extLst>
              <a:ext uri="{FF2B5EF4-FFF2-40B4-BE49-F238E27FC236}">
                <a16:creationId xmlns:a16="http://schemas.microsoft.com/office/drawing/2014/main" id="{76BB8070-5EE2-70FB-BEBC-2EB459104886}"/>
              </a:ext>
            </a:extLst>
          </p:cNvPr>
          <p:cNvSpPr>
            <a:spLocks/>
          </p:cNvSpPr>
          <p:nvPr/>
        </p:nvSpPr>
        <p:spPr bwMode="auto">
          <a:xfrm>
            <a:off x="7961511"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594360" rIns="91440" bIns="45720" rtlCol="0" anchor="t"/>
          <a:lstStyle/>
          <a:p>
            <a:pPr algn="ctr" defTabSz="951121">
              <a:spcAft>
                <a:spcPts val="600"/>
              </a:spcAft>
              <a:buSzPct val="90000"/>
            </a:pPr>
            <a:r>
              <a:rPr lang="it-IT" sz="1800" dirty="0">
                <a:solidFill>
                  <a:schemeClr val="tx1"/>
                </a:solidFill>
              </a:rPr>
              <a:t>Copia e incolla il materiale di branding nella presentazione di PowerPoint</a:t>
            </a:r>
          </a:p>
        </p:txBody>
      </p:sp>
      <p:grpSp>
        <p:nvGrpSpPr>
          <p:cNvPr id="87" name="Group 86">
            <a:extLst>
              <a:ext uri="{FF2B5EF4-FFF2-40B4-BE49-F238E27FC236}">
                <a16:creationId xmlns:a16="http://schemas.microsoft.com/office/drawing/2014/main" id="{347136D4-E3DA-D0C3-3F14-381005FB5306}"/>
              </a:ext>
              <a:ext uri="{C183D7F6-B498-43B3-948B-1728B52AA6E4}">
                <adec:decorative xmlns:adec="http://schemas.microsoft.com/office/drawing/2017/decorative" val="1"/>
              </a:ext>
            </a:extLst>
          </p:cNvPr>
          <p:cNvGrpSpPr>
            <a:grpSpLocks/>
          </p:cNvGrpSpPr>
          <p:nvPr/>
        </p:nvGrpSpPr>
        <p:grpSpPr>
          <a:xfrm>
            <a:off x="2241762" y="3533770"/>
            <a:ext cx="640080" cy="640080"/>
            <a:chOff x="547424" y="4293480"/>
            <a:chExt cx="640026" cy="657416"/>
          </a:xfrm>
        </p:grpSpPr>
        <p:grpSp>
          <p:nvGrpSpPr>
            <p:cNvPr id="88" name="Group 87">
              <a:extLst>
                <a:ext uri="{FF2B5EF4-FFF2-40B4-BE49-F238E27FC236}">
                  <a16:creationId xmlns:a16="http://schemas.microsoft.com/office/drawing/2014/main" id="{4B868156-7305-4E66-B3E4-B2A3270CBEB2}"/>
                </a:ext>
              </a:extLst>
            </p:cNvPr>
            <p:cNvGrpSpPr/>
            <p:nvPr/>
          </p:nvGrpSpPr>
          <p:grpSpPr>
            <a:xfrm>
              <a:off x="547424" y="4293480"/>
              <a:ext cx="640026" cy="657416"/>
              <a:chOff x="987658" y="5065483"/>
              <a:chExt cx="1169054" cy="1200820"/>
            </a:xfrm>
          </p:grpSpPr>
          <p:grpSp>
            <p:nvGrpSpPr>
              <p:cNvPr id="90" name="Group 89">
                <a:extLst>
                  <a:ext uri="{FF2B5EF4-FFF2-40B4-BE49-F238E27FC236}">
                    <a16:creationId xmlns:a16="http://schemas.microsoft.com/office/drawing/2014/main" id="{8BDB1CFC-1CA7-D2BA-500F-3724DB198099}"/>
                  </a:ext>
                </a:extLst>
              </p:cNvPr>
              <p:cNvGrpSpPr/>
              <p:nvPr/>
            </p:nvGrpSpPr>
            <p:grpSpPr>
              <a:xfrm>
                <a:off x="987658" y="5065483"/>
                <a:ext cx="1169054" cy="1200820"/>
                <a:chOff x="6349393" y="1711575"/>
                <a:chExt cx="5590022" cy="5674618"/>
              </a:xfrm>
            </p:grpSpPr>
            <p:sp>
              <p:nvSpPr>
                <p:cNvPr id="93" name="Rounded Rectangle 3_1">
                  <a:extLst>
                    <a:ext uri="{FF2B5EF4-FFF2-40B4-BE49-F238E27FC236}">
                      <a16:creationId xmlns:a16="http://schemas.microsoft.com/office/drawing/2014/main" id="{5768AA91-C11E-DD87-075D-1B6AE4E2488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4" name="Rounded Rectangle 3_1">
                  <a:extLst>
                    <a:ext uri="{FF2B5EF4-FFF2-40B4-BE49-F238E27FC236}">
                      <a16:creationId xmlns:a16="http://schemas.microsoft.com/office/drawing/2014/main" id="{3E0E21E5-4A37-AD09-EF07-1A6E6B41FC7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1" name="Rounded Rectangle 3_1">
                <a:extLst>
                  <a:ext uri="{FF2B5EF4-FFF2-40B4-BE49-F238E27FC236}">
                    <a16:creationId xmlns:a16="http://schemas.microsoft.com/office/drawing/2014/main" id="{C72724B8-6459-6784-1B4A-04161246287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2" name="Rounded Rectangle 24_1">
                <a:extLst>
                  <a:ext uri="{FF2B5EF4-FFF2-40B4-BE49-F238E27FC236}">
                    <a16:creationId xmlns:a16="http://schemas.microsoft.com/office/drawing/2014/main" id="{D52E21C5-C3E5-2C57-C376-29AB3EE74D6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9" name="Oval 88">
              <a:extLst>
                <a:ext uri="{FF2B5EF4-FFF2-40B4-BE49-F238E27FC236}">
                  <a16:creationId xmlns:a16="http://schemas.microsoft.com/office/drawing/2014/main" id="{E2BF46A2-D330-3FBE-BB04-2A0A8C2253D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it-IT" sz="2000" i="0" u="none" strike="noStrike" cap="none" normalizeH="0" baseline="0" noProof="0">
                  <a:ln>
                    <a:noFill/>
                  </a:ln>
                  <a:solidFill>
                    <a:srgbClr val="C73ECC"/>
                  </a:solidFill>
                  <a:effectLst/>
                  <a:uLnTx/>
                  <a:uFillTx/>
                  <a:latin typeface="+mj-lt"/>
                  <a:ea typeface="+mj-ea"/>
                  <a:cs typeface="+mj-cs"/>
                </a:rPr>
                <a:t>1</a:t>
              </a:r>
            </a:p>
          </p:txBody>
        </p:sp>
      </p:grpSp>
      <p:grpSp>
        <p:nvGrpSpPr>
          <p:cNvPr id="95" name="Group 94">
            <a:extLst>
              <a:ext uri="{FF2B5EF4-FFF2-40B4-BE49-F238E27FC236}">
                <a16:creationId xmlns:a16="http://schemas.microsoft.com/office/drawing/2014/main" id="{7CE920B4-667D-2864-3874-13A108DB0C0B}"/>
              </a:ext>
              <a:ext uri="{C183D7F6-B498-43B3-948B-1728B52AA6E4}">
                <adec:decorative xmlns:adec="http://schemas.microsoft.com/office/drawing/2017/decorative" val="1"/>
              </a:ext>
            </a:extLst>
          </p:cNvPr>
          <p:cNvGrpSpPr>
            <a:grpSpLocks/>
          </p:cNvGrpSpPr>
          <p:nvPr/>
        </p:nvGrpSpPr>
        <p:grpSpPr>
          <a:xfrm>
            <a:off x="5775960" y="3533770"/>
            <a:ext cx="640080" cy="640080"/>
            <a:chOff x="547424" y="4293480"/>
            <a:chExt cx="640026" cy="657416"/>
          </a:xfrm>
        </p:grpSpPr>
        <p:grpSp>
          <p:nvGrpSpPr>
            <p:cNvPr id="96" name="Group 95">
              <a:extLst>
                <a:ext uri="{FF2B5EF4-FFF2-40B4-BE49-F238E27FC236}">
                  <a16:creationId xmlns:a16="http://schemas.microsoft.com/office/drawing/2014/main" id="{67F6A501-DE80-ECD3-D15C-2D65A13B5438}"/>
                </a:ext>
              </a:extLst>
            </p:cNvPr>
            <p:cNvGrpSpPr/>
            <p:nvPr/>
          </p:nvGrpSpPr>
          <p:grpSpPr>
            <a:xfrm>
              <a:off x="547424" y="4293480"/>
              <a:ext cx="640026" cy="657416"/>
              <a:chOff x="987658" y="5065483"/>
              <a:chExt cx="1169054" cy="1200820"/>
            </a:xfrm>
          </p:grpSpPr>
          <p:grpSp>
            <p:nvGrpSpPr>
              <p:cNvPr id="98" name="Group 97">
                <a:extLst>
                  <a:ext uri="{FF2B5EF4-FFF2-40B4-BE49-F238E27FC236}">
                    <a16:creationId xmlns:a16="http://schemas.microsoft.com/office/drawing/2014/main" id="{4D375034-00E4-CDE3-AAA3-95F1238C4DCB}"/>
                  </a:ext>
                </a:extLst>
              </p:cNvPr>
              <p:cNvGrpSpPr/>
              <p:nvPr/>
            </p:nvGrpSpPr>
            <p:grpSpPr>
              <a:xfrm>
                <a:off x="987658" y="5065483"/>
                <a:ext cx="1169054" cy="1200820"/>
                <a:chOff x="6349393" y="1711575"/>
                <a:chExt cx="5590022" cy="5674618"/>
              </a:xfrm>
            </p:grpSpPr>
            <p:sp>
              <p:nvSpPr>
                <p:cNvPr id="101" name="Rounded Rectangle 3_1">
                  <a:extLst>
                    <a:ext uri="{FF2B5EF4-FFF2-40B4-BE49-F238E27FC236}">
                      <a16:creationId xmlns:a16="http://schemas.microsoft.com/office/drawing/2014/main" id="{C7B2135C-EF49-2118-59D0-D9598324E03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2" name="Rounded Rectangle 3_1">
                  <a:extLst>
                    <a:ext uri="{FF2B5EF4-FFF2-40B4-BE49-F238E27FC236}">
                      <a16:creationId xmlns:a16="http://schemas.microsoft.com/office/drawing/2014/main" id="{047F5772-47AA-4D9C-B540-B50A7673BE3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9" name="Rounded Rectangle 3_1">
                <a:extLst>
                  <a:ext uri="{FF2B5EF4-FFF2-40B4-BE49-F238E27FC236}">
                    <a16:creationId xmlns:a16="http://schemas.microsoft.com/office/drawing/2014/main" id="{792DB393-026C-BA2E-016F-C95AD824541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0" name="Rounded Rectangle 24_1">
                <a:extLst>
                  <a:ext uri="{FF2B5EF4-FFF2-40B4-BE49-F238E27FC236}">
                    <a16:creationId xmlns:a16="http://schemas.microsoft.com/office/drawing/2014/main" id="{4F4E6D0F-2293-A99D-DE6E-295B8BA3976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97" name="Oval 96">
              <a:extLst>
                <a:ext uri="{FF2B5EF4-FFF2-40B4-BE49-F238E27FC236}">
                  <a16:creationId xmlns:a16="http://schemas.microsoft.com/office/drawing/2014/main" id="{48ACAAA6-123F-9377-0425-A0D99F3C8C2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it-IT" sz="2000" i="0" u="none" strike="noStrike" cap="none" normalizeH="0" baseline="0" noProof="0">
                  <a:ln>
                    <a:noFill/>
                  </a:ln>
                  <a:solidFill>
                    <a:srgbClr val="C73ECC"/>
                  </a:solidFill>
                  <a:effectLst/>
                  <a:uLnTx/>
                  <a:uFillTx/>
                  <a:latin typeface="+mj-lt"/>
                  <a:ea typeface="+mj-ea"/>
                  <a:cs typeface="+mj-cs"/>
                </a:rPr>
                <a:t>2</a:t>
              </a:r>
            </a:p>
          </p:txBody>
        </p:sp>
      </p:grpSp>
      <p:grpSp>
        <p:nvGrpSpPr>
          <p:cNvPr id="103" name="Group 102">
            <a:extLst>
              <a:ext uri="{FF2B5EF4-FFF2-40B4-BE49-F238E27FC236}">
                <a16:creationId xmlns:a16="http://schemas.microsoft.com/office/drawing/2014/main" id="{5F33C30A-463A-4818-E525-C2ABB33B79DB}"/>
              </a:ext>
              <a:ext uri="{C183D7F6-B498-43B3-948B-1728B52AA6E4}">
                <adec:decorative xmlns:adec="http://schemas.microsoft.com/office/drawing/2017/decorative" val="1"/>
              </a:ext>
            </a:extLst>
          </p:cNvPr>
          <p:cNvGrpSpPr>
            <a:grpSpLocks/>
          </p:cNvGrpSpPr>
          <p:nvPr/>
        </p:nvGrpSpPr>
        <p:grpSpPr>
          <a:xfrm>
            <a:off x="9310157" y="3533770"/>
            <a:ext cx="640080" cy="640080"/>
            <a:chOff x="547424" y="4293480"/>
            <a:chExt cx="640026" cy="657416"/>
          </a:xfrm>
        </p:grpSpPr>
        <p:grpSp>
          <p:nvGrpSpPr>
            <p:cNvPr id="104" name="Group 103">
              <a:extLst>
                <a:ext uri="{FF2B5EF4-FFF2-40B4-BE49-F238E27FC236}">
                  <a16:creationId xmlns:a16="http://schemas.microsoft.com/office/drawing/2014/main" id="{F4EE78F1-0D03-A8AF-4ECF-057C615FC0A5}"/>
                </a:ext>
              </a:extLst>
            </p:cNvPr>
            <p:cNvGrpSpPr/>
            <p:nvPr/>
          </p:nvGrpSpPr>
          <p:grpSpPr>
            <a:xfrm>
              <a:off x="547424" y="4293480"/>
              <a:ext cx="640026" cy="657416"/>
              <a:chOff x="987658" y="5065483"/>
              <a:chExt cx="1169054" cy="1200820"/>
            </a:xfrm>
          </p:grpSpPr>
          <p:grpSp>
            <p:nvGrpSpPr>
              <p:cNvPr id="106" name="Group 105">
                <a:extLst>
                  <a:ext uri="{FF2B5EF4-FFF2-40B4-BE49-F238E27FC236}">
                    <a16:creationId xmlns:a16="http://schemas.microsoft.com/office/drawing/2014/main" id="{33407D86-4F6B-AE1A-25EE-9E62B3D6A9CD}"/>
                  </a:ext>
                </a:extLst>
              </p:cNvPr>
              <p:cNvGrpSpPr/>
              <p:nvPr/>
            </p:nvGrpSpPr>
            <p:grpSpPr>
              <a:xfrm>
                <a:off x="987658" y="5065483"/>
                <a:ext cx="1169054" cy="1200820"/>
                <a:chOff x="6349393" y="1711575"/>
                <a:chExt cx="5590022" cy="5674618"/>
              </a:xfrm>
            </p:grpSpPr>
            <p:sp>
              <p:nvSpPr>
                <p:cNvPr id="109" name="Rounded Rectangle 3_1">
                  <a:extLst>
                    <a:ext uri="{FF2B5EF4-FFF2-40B4-BE49-F238E27FC236}">
                      <a16:creationId xmlns:a16="http://schemas.microsoft.com/office/drawing/2014/main" id="{6011B4D0-54AC-6BFD-7C78-136928D8B27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10" name="Rounded Rectangle 3_1">
                  <a:extLst>
                    <a:ext uri="{FF2B5EF4-FFF2-40B4-BE49-F238E27FC236}">
                      <a16:creationId xmlns:a16="http://schemas.microsoft.com/office/drawing/2014/main" id="{97D3EAC5-9733-E47F-B981-C2A32454D8E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107" name="Rounded Rectangle 3_1">
                <a:extLst>
                  <a:ext uri="{FF2B5EF4-FFF2-40B4-BE49-F238E27FC236}">
                    <a16:creationId xmlns:a16="http://schemas.microsoft.com/office/drawing/2014/main" id="{1FDEB175-20A5-EBB7-77C3-6EA0241C064D}"/>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8" name="Rounded Rectangle 24_1">
                <a:extLst>
                  <a:ext uri="{FF2B5EF4-FFF2-40B4-BE49-F238E27FC236}">
                    <a16:creationId xmlns:a16="http://schemas.microsoft.com/office/drawing/2014/main" id="{8316887A-31F2-CEAC-5239-8FED9D080AC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05" name="Oval 104">
              <a:extLst>
                <a:ext uri="{FF2B5EF4-FFF2-40B4-BE49-F238E27FC236}">
                  <a16:creationId xmlns:a16="http://schemas.microsoft.com/office/drawing/2014/main" id="{2FA8E317-EDD1-359C-AE32-CBD58CEB7F9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it-IT" sz="2000" i="0" u="none" strike="noStrike" cap="none" normalizeH="0" baseline="0" noProof="0">
                  <a:ln>
                    <a:noFill/>
                  </a:ln>
                  <a:solidFill>
                    <a:srgbClr val="C73ECC"/>
                  </a:solidFill>
                  <a:effectLst/>
                  <a:uLnTx/>
                  <a:uFillTx/>
                  <a:latin typeface="+mj-lt"/>
                  <a:ea typeface="+mj-ea"/>
                  <a:cs typeface="+mj-cs"/>
                </a:rPr>
                <a:t>3</a:t>
              </a:r>
            </a:p>
          </p:txBody>
        </p:sp>
      </p:grpSp>
      <p:sp>
        <p:nvSpPr>
          <p:cNvPr id="3" name="TextBox 2">
            <a:extLst>
              <a:ext uri="{FF2B5EF4-FFF2-40B4-BE49-F238E27FC236}">
                <a16:creationId xmlns:a16="http://schemas.microsoft.com/office/drawing/2014/main" id="{EF6C4075-6D58-7F0F-1FA6-2904C56F1DE1}"/>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35048860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730A-E61A-DAF5-0D2B-916AFEC4AE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B88A3B-A104-7918-19EB-F0799E40463B}"/>
              </a:ext>
            </a:extLst>
          </p:cNvPr>
          <p:cNvSpPr>
            <a:spLocks noGrp="1"/>
          </p:cNvSpPr>
          <p:nvPr>
            <p:ph type="title"/>
          </p:nvPr>
        </p:nvSpPr>
        <p:spPr>
          <a:xfrm>
            <a:off x="585216" y="3088623"/>
            <a:ext cx="4772847" cy="443198"/>
          </a:xfrm>
        </p:spPr>
        <p:txBody>
          <a:bodyPr/>
          <a:lstStyle/>
          <a:p>
            <a:r>
              <a:rPr lang="it-IT"/>
              <a:t>Lavora in autonomia  </a:t>
            </a:r>
          </a:p>
        </p:txBody>
      </p:sp>
      <p:sp>
        <p:nvSpPr>
          <p:cNvPr id="6" name="Text Placeholder 5">
            <a:extLst>
              <a:ext uri="{FF2B5EF4-FFF2-40B4-BE49-F238E27FC236}">
                <a16:creationId xmlns:a16="http://schemas.microsoft.com/office/drawing/2014/main" id="{6278A491-1C52-A9BD-16A6-8C700B7C1535}"/>
              </a:ext>
            </a:extLst>
          </p:cNvPr>
          <p:cNvSpPr>
            <a:spLocks noGrp="1"/>
          </p:cNvSpPr>
          <p:nvPr>
            <p:ph type="body" sz="quarter" idx="12"/>
          </p:nvPr>
        </p:nvSpPr>
        <p:spPr>
          <a:xfrm>
            <a:off x="585216" y="3977319"/>
            <a:ext cx="4772847" cy="307777"/>
          </a:xfrm>
        </p:spPr>
        <p:txBody>
          <a:bodyPr/>
          <a:lstStyle/>
          <a:p>
            <a:r>
              <a:rPr lang="it-IT">
                <a:latin typeface="+mj-lt"/>
              </a:rPr>
              <a:t>15 minuti</a:t>
            </a:r>
          </a:p>
        </p:txBody>
      </p:sp>
      <p:sp>
        <p:nvSpPr>
          <p:cNvPr id="2" name="TextBox 1">
            <a:extLst>
              <a:ext uri="{FF2B5EF4-FFF2-40B4-BE49-F238E27FC236}">
                <a16:creationId xmlns:a16="http://schemas.microsoft.com/office/drawing/2014/main" id="{FE7C3F8E-8249-EA83-2739-97C2E9124208}"/>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28335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DAA0B-8A36-05F5-999E-7A1517E74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6836-1EE1-1215-226C-1FF5D8391B14}"/>
              </a:ext>
            </a:extLst>
          </p:cNvPr>
          <p:cNvSpPr>
            <a:spLocks noGrp="1"/>
          </p:cNvSpPr>
          <p:nvPr>
            <p:ph type="title"/>
          </p:nvPr>
        </p:nvSpPr>
        <p:spPr>
          <a:xfrm>
            <a:off x="588263" y="457200"/>
            <a:ext cx="11018520" cy="492443"/>
          </a:xfrm>
        </p:spPr>
        <p:txBody>
          <a:bodyPr/>
          <a:lstStyle/>
          <a:p>
            <a:r>
              <a:rPr lang="it-IT"/>
              <a:t>Debriefing del progetto</a:t>
            </a:r>
          </a:p>
        </p:txBody>
      </p:sp>
      <p:sp>
        <p:nvSpPr>
          <p:cNvPr id="3" name="TextBox 2">
            <a:extLst>
              <a:ext uri="{FF2B5EF4-FFF2-40B4-BE49-F238E27FC236}">
                <a16:creationId xmlns:a16="http://schemas.microsoft.com/office/drawing/2014/main" id="{FD1AD5D4-44D1-F04A-25E9-A3CE82767A93}"/>
              </a:ext>
              <a:ext uri="{C183D7F6-B498-43B3-948B-1728B52AA6E4}">
                <adec:decorative xmlns:adec="http://schemas.microsoft.com/office/drawing/2017/decorative" val="0"/>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it-IT" sz="2000">
                <a:ln w="3175">
                  <a:noFill/>
                </a:ln>
                <a:gradFill flip="none" rotWithShape="1">
                  <a:gsLst>
                    <a:gs pos="0">
                      <a:schemeClr val="accent1"/>
                    </a:gs>
                    <a:gs pos="100000">
                      <a:schemeClr val="accent2"/>
                    </a:gs>
                  </a:gsLst>
                  <a:lin ang="10800000" scaled="1"/>
                  <a:tileRect/>
                </a:gradFill>
                <a:latin typeface="+mj-lt"/>
                <a:ea typeface="+mj-ea"/>
                <a:cs typeface="+mj-cs"/>
              </a:rPr>
              <a:t>Condividi e apprendi</a:t>
            </a:r>
          </a:p>
        </p:txBody>
      </p:sp>
      <p:grpSp>
        <p:nvGrpSpPr>
          <p:cNvPr id="11" name="Group 10">
            <a:extLst>
              <a:ext uri="{FF2B5EF4-FFF2-40B4-BE49-F238E27FC236}">
                <a16:creationId xmlns:a16="http://schemas.microsoft.com/office/drawing/2014/main" id="{5B6AB4BB-10D9-8510-3894-D81A9DB332D4}"/>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3" name="Picture 12">
              <a:extLst>
                <a:ext uri="{FF2B5EF4-FFF2-40B4-BE49-F238E27FC236}">
                  <a16:creationId xmlns:a16="http://schemas.microsoft.com/office/drawing/2014/main" id="{48297079-8F94-0C48-EE09-A2BE21E154A5}"/>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9CC7B656-06FA-6ACB-DFBD-D29E3E1B1FE7}"/>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Rounded Corners 15">
            <a:extLst>
              <a:ext uri="{FF2B5EF4-FFF2-40B4-BE49-F238E27FC236}">
                <a16:creationId xmlns:a16="http://schemas.microsoft.com/office/drawing/2014/main" id="{91F218F5-E632-B2DA-6F4D-35F66A2408DF}"/>
              </a:ext>
              <a:ext uri="{C183D7F6-B498-43B3-948B-1728B52AA6E4}">
                <adec:decorative xmlns:adec="http://schemas.microsoft.com/office/drawing/2017/decorative" val="1"/>
              </a:ext>
            </a:extLst>
          </p:cNvPr>
          <p:cNvSpPr>
            <a:spLocks/>
          </p:cNvSpPr>
          <p:nvPr/>
        </p:nvSpPr>
        <p:spPr bwMode="auto">
          <a:xfrm>
            <a:off x="588963" y="1642283"/>
            <a:ext cx="11017250" cy="46267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7" name="Rounded Rectangle 3_1">
            <a:extLst>
              <a:ext uri="{FF2B5EF4-FFF2-40B4-BE49-F238E27FC236}">
                <a16:creationId xmlns:a16="http://schemas.microsoft.com/office/drawing/2014/main" id="{B626E9EB-F40A-015F-EAB1-E75D541DCED3}"/>
              </a:ext>
              <a:ext uri="{C183D7F6-B498-43B3-948B-1728B52AA6E4}">
                <adec:decorative xmlns:adec="http://schemas.microsoft.com/office/drawing/2017/decorative" val="1"/>
              </a:ext>
            </a:extLst>
          </p:cNvPr>
          <p:cNvSpPr>
            <a:spLocks/>
          </p:cNvSpPr>
          <p:nvPr/>
        </p:nvSpPr>
        <p:spPr>
          <a:xfrm>
            <a:off x="771843" y="1825162"/>
            <a:ext cx="3704907" cy="4260996"/>
          </a:xfrm>
          <a:prstGeom prst="roundRect">
            <a:avLst>
              <a:gd name="adj" fmla="val 47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9" name="Content Placeholder 2">
            <a:extLst>
              <a:ext uri="{FF2B5EF4-FFF2-40B4-BE49-F238E27FC236}">
                <a16:creationId xmlns:a16="http://schemas.microsoft.com/office/drawing/2014/main" id="{5DADC08A-14C3-0F1E-49A4-B71785C85A35}"/>
              </a:ext>
            </a:extLst>
          </p:cNvPr>
          <p:cNvSpPr txBox="1">
            <a:spLocks/>
          </p:cNvSpPr>
          <p:nvPr/>
        </p:nvSpPr>
        <p:spPr>
          <a:xfrm>
            <a:off x="933768" y="2019053"/>
            <a:ext cx="3381057" cy="36779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9400" indent="-279400" defTabSz="914400">
              <a:spcBef>
                <a:spcPts val="0"/>
              </a:spcBef>
              <a:spcAft>
                <a:spcPts val="1800"/>
              </a:spcAft>
              <a:buSzTx/>
              <a:buFont typeface="Arial" panose="020B0604020202020204" pitchFamily="34" charset="0"/>
              <a:buChar char="•"/>
              <a:defRPr/>
            </a:pPr>
            <a:r>
              <a:rPr kumimoji="0" lang="it-IT" sz="1900" b="0" i="0" u="none" strike="noStrike" cap="none" normalizeH="0" baseline="0" noProof="0" dirty="0">
                <a:ln>
                  <a:noFill/>
                </a:ln>
                <a:effectLst/>
                <a:uLnTx/>
                <a:uFillTx/>
                <a:cs typeface="+mn-cs"/>
              </a:rPr>
              <a:t>Presenta la destinazione </a:t>
            </a:r>
            <a:br>
              <a:rPr kumimoji="0" lang="it-IT" sz="1900" b="0" i="0" u="none" strike="noStrike" cap="none" normalizeH="0" baseline="0" noProof="0" dirty="0">
                <a:ln>
                  <a:noFill/>
                </a:ln>
                <a:effectLst/>
                <a:uLnTx/>
                <a:uFillTx/>
                <a:cs typeface="+mn-cs"/>
              </a:rPr>
            </a:br>
            <a:r>
              <a:rPr kumimoji="0" lang="it-IT" sz="1900" b="0" i="0" u="none" strike="noStrike" cap="none" normalizeH="0" baseline="0" noProof="0" dirty="0">
                <a:ln>
                  <a:noFill/>
                </a:ln>
                <a:effectLst/>
                <a:uLnTx/>
                <a:uFillTx/>
                <a:cs typeface="+mn-cs"/>
              </a:rPr>
              <a:t>da sogno che hai creato </a:t>
            </a:r>
            <a:br>
              <a:rPr kumimoji="0" lang="it-IT" sz="1900" b="0" i="0" u="none" strike="noStrike" cap="none" normalizeH="0" baseline="0" noProof="0" dirty="0">
                <a:ln>
                  <a:noFill/>
                </a:ln>
                <a:effectLst/>
                <a:uLnTx/>
                <a:uFillTx/>
                <a:cs typeface="+mn-cs"/>
              </a:rPr>
            </a:br>
            <a:r>
              <a:rPr kumimoji="0" lang="it-IT" sz="1900" b="0" i="0" u="none" strike="noStrike" cap="none" normalizeH="0" baseline="0" noProof="0" dirty="0">
                <a:ln>
                  <a:noFill/>
                </a:ln>
                <a:effectLst/>
                <a:uLnTx/>
                <a:uFillTx/>
                <a:cs typeface="+mn-cs"/>
              </a:rPr>
              <a:t>con Copilot</a:t>
            </a:r>
          </a:p>
          <a:p>
            <a:pPr marL="279400" indent="-279400" defTabSz="914400">
              <a:spcBef>
                <a:spcPts val="0"/>
              </a:spcBef>
              <a:spcAft>
                <a:spcPts val="1800"/>
              </a:spcAft>
              <a:buSzTx/>
              <a:buFont typeface="Arial" panose="020B0604020202020204" pitchFamily="34" charset="0"/>
              <a:buChar char="•"/>
              <a:defRPr/>
            </a:pPr>
            <a:r>
              <a:rPr kumimoji="0" lang="it-IT" sz="1900" b="0" i="0" u="none" strike="noStrike" cap="none" normalizeH="0" baseline="0" noProof="0" dirty="0">
                <a:ln>
                  <a:noFill/>
                </a:ln>
                <a:effectLst/>
                <a:uLnTx/>
                <a:uFillTx/>
                <a:cs typeface="+mn-cs"/>
              </a:rPr>
              <a:t>Cos'hai appreso riguardo </a:t>
            </a:r>
            <a:br>
              <a:rPr kumimoji="0" lang="it-IT" sz="1900" b="0" i="0" u="none" strike="noStrike" cap="none" normalizeH="0" baseline="0" noProof="0" dirty="0">
                <a:ln>
                  <a:noFill/>
                </a:ln>
                <a:effectLst/>
                <a:uLnTx/>
                <a:uFillTx/>
                <a:cs typeface="+mn-cs"/>
              </a:rPr>
            </a:br>
            <a:r>
              <a:rPr kumimoji="0" lang="it-IT" sz="1900" b="0" i="0" u="none" strike="noStrike" cap="none" normalizeH="0" baseline="0" noProof="0" dirty="0">
                <a:ln>
                  <a:noFill/>
                </a:ln>
                <a:effectLst/>
                <a:uLnTx/>
                <a:uFillTx/>
                <a:cs typeface="+mn-cs"/>
              </a:rPr>
              <a:t>ciò che funziona meglio con Copilot per produrre quello che hai immaginato?</a:t>
            </a:r>
          </a:p>
          <a:p>
            <a:pPr marL="279400" indent="-279400" defTabSz="914400">
              <a:spcBef>
                <a:spcPts val="0"/>
              </a:spcBef>
              <a:spcAft>
                <a:spcPts val="1800"/>
              </a:spcAft>
              <a:buSzTx/>
              <a:buFont typeface="Arial" panose="020B0604020202020204" pitchFamily="34" charset="0"/>
              <a:buChar char="•"/>
              <a:defRPr/>
            </a:pPr>
            <a:r>
              <a:rPr kumimoji="0" lang="it-IT" sz="1900" b="0" i="0" u="none" strike="noStrike" cap="none" normalizeH="0" baseline="0" noProof="0" dirty="0">
                <a:ln>
                  <a:noFill/>
                </a:ln>
                <a:effectLst/>
                <a:uLnTx/>
                <a:uFillTx/>
                <a:cs typeface="+mn-cs"/>
              </a:rPr>
              <a:t>Ti vengono in mente altri progetti o altre attività in cui Microsoft Copilot potrebbe essere un ottimo assistente?</a:t>
            </a:r>
          </a:p>
        </p:txBody>
      </p:sp>
      <p:pic>
        <p:nvPicPr>
          <p:cNvPr id="62" name="Picture 61" descr="AI generated restaurant feature, cozy nest in a tree with seating area">
            <a:extLst>
              <a:ext uri="{FF2B5EF4-FFF2-40B4-BE49-F238E27FC236}">
                <a16:creationId xmlns:a16="http://schemas.microsoft.com/office/drawing/2014/main" id="{460461E8-F9FB-F226-B16B-E85D5E104097}"/>
              </a:ext>
            </a:extLst>
          </p:cNvPr>
          <p:cNvPicPr>
            <a:picLocks/>
          </p:cNvPicPr>
          <p:nvPr/>
        </p:nvPicPr>
        <p:blipFill rotWithShape="1">
          <a:blip r:embed="rId4"/>
          <a:srcRect t="13964" b="13964"/>
          <a:stretch/>
        </p:blipFill>
        <p:spPr>
          <a:xfrm>
            <a:off x="4654920" y="1825162"/>
            <a:ext cx="3291177" cy="2039058"/>
          </a:xfrm>
          <a:prstGeom prst="roundRect">
            <a:avLst>
              <a:gd name="adj" fmla="val 6300"/>
            </a:avLst>
          </a:prstGeom>
        </p:spPr>
      </p:pic>
      <p:pic>
        <p:nvPicPr>
          <p:cNvPr id="59" name="Picture 58" descr="AI generated cozy restaurant in a tree">
            <a:extLst>
              <a:ext uri="{FF2B5EF4-FFF2-40B4-BE49-F238E27FC236}">
                <a16:creationId xmlns:a16="http://schemas.microsoft.com/office/drawing/2014/main" id="{E7C59470-144C-8CF6-2DA0-D444FAE3B46E}"/>
              </a:ext>
            </a:extLst>
          </p:cNvPr>
          <p:cNvPicPr>
            <a:picLocks/>
          </p:cNvPicPr>
          <p:nvPr/>
        </p:nvPicPr>
        <p:blipFill rotWithShape="1">
          <a:blip r:embed="rId5"/>
          <a:srcRect t="19301" b="19301"/>
          <a:stretch/>
        </p:blipFill>
        <p:spPr>
          <a:xfrm>
            <a:off x="8128977" y="1825162"/>
            <a:ext cx="3291177" cy="2039058"/>
          </a:xfrm>
          <a:prstGeom prst="roundRect">
            <a:avLst>
              <a:gd name="adj" fmla="val 6300"/>
            </a:avLst>
          </a:prstGeom>
        </p:spPr>
      </p:pic>
      <p:pic>
        <p:nvPicPr>
          <p:cNvPr id="60" name="Picture 59" descr="AI generated entrance to the restaurant">
            <a:extLst>
              <a:ext uri="{FF2B5EF4-FFF2-40B4-BE49-F238E27FC236}">
                <a16:creationId xmlns:a16="http://schemas.microsoft.com/office/drawing/2014/main" id="{9A27873C-1580-7C9A-D385-B31B12706B47}"/>
              </a:ext>
            </a:extLst>
          </p:cNvPr>
          <p:cNvPicPr>
            <a:picLocks/>
          </p:cNvPicPr>
          <p:nvPr/>
        </p:nvPicPr>
        <p:blipFill rotWithShape="1">
          <a:blip r:embed="rId6"/>
          <a:srcRect t="17723" b="17723"/>
          <a:stretch/>
        </p:blipFill>
        <p:spPr>
          <a:xfrm>
            <a:off x="4654920" y="4047100"/>
            <a:ext cx="3291177" cy="2039058"/>
          </a:xfrm>
          <a:prstGeom prst="roundRect">
            <a:avLst>
              <a:gd name="adj" fmla="val 6300"/>
            </a:avLst>
          </a:prstGeom>
        </p:spPr>
      </p:pic>
      <p:pic>
        <p:nvPicPr>
          <p:cNvPr id="61" name="Picture 60" descr="AI generated salad served at restaurant">
            <a:extLst>
              <a:ext uri="{FF2B5EF4-FFF2-40B4-BE49-F238E27FC236}">
                <a16:creationId xmlns:a16="http://schemas.microsoft.com/office/drawing/2014/main" id="{92025225-3EB3-82FB-F842-5E1E1C2F4AB0}"/>
              </a:ext>
            </a:extLst>
          </p:cNvPr>
          <p:cNvPicPr>
            <a:picLocks/>
          </p:cNvPicPr>
          <p:nvPr/>
        </p:nvPicPr>
        <p:blipFill rotWithShape="1">
          <a:blip r:embed="rId7"/>
          <a:srcRect t="18509" b="18509"/>
          <a:stretch/>
        </p:blipFill>
        <p:spPr>
          <a:xfrm>
            <a:off x="8128977" y="4047100"/>
            <a:ext cx="3291177" cy="2039058"/>
          </a:xfrm>
          <a:prstGeom prst="roundRect">
            <a:avLst>
              <a:gd name="adj" fmla="val 6300"/>
            </a:avLst>
          </a:prstGeom>
        </p:spPr>
      </p:pic>
      <p:sp>
        <p:nvSpPr>
          <p:cNvPr id="4" name="TextBox 3">
            <a:extLst>
              <a:ext uri="{FF2B5EF4-FFF2-40B4-BE49-F238E27FC236}">
                <a16:creationId xmlns:a16="http://schemas.microsoft.com/office/drawing/2014/main" id="{8D7E72BD-516A-7E90-3073-C0337D9C603C}"/>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321366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it-IT"/>
              <a:t>Verifica delle conoscenze</a:t>
            </a:r>
          </a:p>
        </p:txBody>
      </p:sp>
      <p:grpSp>
        <p:nvGrpSpPr>
          <p:cNvPr id="41" name="Group 40">
            <a:extLst>
              <a:ext uri="{FF2B5EF4-FFF2-40B4-BE49-F238E27FC236}">
                <a16:creationId xmlns:a16="http://schemas.microsoft.com/office/drawing/2014/main" id="{DD2E30CA-B6E4-7EA9-E0C9-C0AB7D086A3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2" name="Picture 41">
              <a:extLst>
                <a:ext uri="{FF2B5EF4-FFF2-40B4-BE49-F238E27FC236}">
                  <a16:creationId xmlns:a16="http://schemas.microsoft.com/office/drawing/2014/main" id="{0F74DD36-4C19-0BDD-B14B-3755A48B4BC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3" name="Straight Connector 42">
              <a:extLst>
                <a:ext uri="{FF2B5EF4-FFF2-40B4-BE49-F238E27FC236}">
                  <a16:creationId xmlns:a16="http://schemas.microsoft.com/office/drawing/2014/main" id="{951B292A-C4E2-B5E0-B0FD-F0CDC3B9330C}"/>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 name="Rounded Rectangle 3_1">
            <a:extLst>
              <a:ext uri="{FF2B5EF4-FFF2-40B4-BE49-F238E27FC236}">
                <a16:creationId xmlns:a16="http://schemas.microsoft.com/office/drawing/2014/main" id="{FEC21594-F412-691C-0D8B-16F6A0A25555}"/>
              </a:ext>
              <a:ext uri="{C183D7F6-B498-43B3-948B-1728B52AA6E4}">
                <adec:decorative xmlns:adec="http://schemas.microsoft.com/office/drawing/2017/decorative" val="1"/>
              </a:ext>
            </a:extLst>
          </p:cNvPr>
          <p:cNvSpPr>
            <a:spLocks/>
          </p:cNvSpPr>
          <p:nvPr/>
        </p:nvSpPr>
        <p:spPr>
          <a:xfrm>
            <a:off x="588263" y="1233488"/>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47" name="Rectangle: Rounded Corners 46">
            <a:extLst>
              <a:ext uri="{FF2B5EF4-FFF2-40B4-BE49-F238E27FC236}">
                <a16:creationId xmlns:a16="http://schemas.microsoft.com/office/drawing/2014/main" id="{CCF397CE-4693-FA03-900A-6A9DB19AC34D}"/>
              </a:ext>
              <a:ext uri="{C183D7F6-B498-43B3-948B-1728B52AA6E4}">
                <adec:decorative xmlns:adec="http://schemas.microsoft.com/office/drawing/2017/decorative" val="1"/>
              </a:ext>
            </a:extLst>
          </p:cNvPr>
          <p:cNvSpPr>
            <a:spLocks/>
          </p:cNvSpPr>
          <p:nvPr/>
        </p:nvSpPr>
        <p:spPr bwMode="auto">
          <a:xfrm>
            <a:off x="728870" y="1393875"/>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1CCB197F-0DBD-FB51-7ACA-3DC5C3022BD1}"/>
              </a:ext>
              <a:ext uri="{C183D7F6-B498-43B3-948B-1728B52AA6E4}">
                <adec:decorative xmlns:adec="http://schemas.microsoft.com/office/drawing/2017/decorative" val="0"/>
              </a:ext>
            </a:extLst>
          </p:cNvPr>
          <p:cNvSpPr txBox="1">
            <a:spLocks/>
          </p:cNvSpPr>
          <p:nvPr/>
        </p:nvSpPr>
        <p:spPr>
          <a:xfrm>
            <a:off x="859800" y="1522499"/>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it-IT" sz="1400" i="0" u="none" strike="noStrike" cap="none" normalizeH="0" baseline="0" noProof="0" dirty="0">
                <a:ln>
                  <a:noFill/>
                </a:ln>
                <a:effectLst/>
                <a:uLnTx/>
                <a:uFillTx/>
                <a:latin typeface="+mj-lt"/>
                <a:ea typeface="+mj-ea"/>
                <a:cs typeface="+mj-cs"/>
              </a:rPr>
              <a:t>Qual è lo scopo di fornire dettagli specifici quando si chiede a Copilot </a:t>
            </a:r>
            <a:br>
              <a:rPr kumimoji="0" lang="it-IT" sz="1400" i="0" u="none" strike="noStrike" cap="none" normalizeH="0" baseline="0" noProof="0" dirty="0">
                <a:ln>
                  <a:noFill/>
                </a:ln>
                <a:effectLst/>
                <a:uLnTx/>
                <a:uFillTx/>
                <a:latin typeface="+mj-lt"/>
                <a:ea typeface="+mj-ea"/>
                <a:cs typeface="+mj-cs"/>
              </a:rPr>
            </a:br>
            <a:r>
              <a:rPr kumimoji="0" lang="it-IT" sz="1400" i="0" u="none" strike="noStrike" cap="none" normalizeH="0" baseline="0" noProof="0" dirty="0">
                <a:ln>
                  <a:noFill/>
                </a:ln>
                <a:effectLst/>
                <a:uLnTx/>
                <a:uFillTx/>
                <a:latin typeface="+mj-lt"/>
                <a:ea typeface="+mj-ea"/>
                <a:cs typeface="+mj-cs"/>
              </a:rPr>
              <a:t>di suggerire un nome per la destinazione?</a:t>
            </a:r>
          </a:p>
        </p:txBody>
      </p:sp>
      <p:sp>
        <p:nvSpPr>
          <p:cNvPr id="48" name="Content Placeholder 2">
            <a:extLst>
              <a:ext uri="{FF2B5EF4-FFF2-40B4-BE49-F238E27FC236}">
                <a16:creationId xmlns:a16="http://schemas.microsoft.com/office/drawing/2014/main" id="{3763ECD7-9840-0821-4D12-037AFDAF4499}"/>
              </a:ext>
            </a:extLst>
          </p:cNvPr>
          <p:cNvSpPr txBox="1">
            <a:spLocks/>
          </p:cNvSpPr>
          <p:nvPr/>
        </p:nvSpPr>
        <p:spPr>
          <a:xfrm>
            <a:off x="5025537" y="1680364"/>
            <a:ext cx="6217170" cy="759182"/>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it-IT" sz="1150" b="0" i="0" u="none" strike="noStrike" cap="none" normalizeH="0" baseline="0" noProof="0">
                <a:ln>
                  <a:noFill/>
                </a:ln>
                <a:effectLst/>
                <a:uLnTx/>
                <a:uFillTx/>
                <a:cs typeface="+mn-cs"/>
              </a:rPr>
              <a:t>Garantire che il nome sia lungo e complesso</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it-IT" sz="1150" b="0" i="0" u="none" strike="noStrike" cap="none" normalizeH="0" baseline="0" noProof="0">
                <a:ln>
                  <a:noFill/>
                </a:ln>
                <a:effectLst/>
                <a:uLnTx/>
                <a:uFillTx/>
                <a:cs typeface="+mn-cs"/>
              </a:rPr>
              <a:t>Assicurarsi che il nome includa un gioco di parole o un riferimento culturale</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it-IT" sz="1150" b="0" i="0" u="none" strike="noStrike" cap="none" normalizeH="0" baseline="0" noProof="0">
                <a:ln>
                  <a:noFill/>
                </a:ln>
                <a:effectLst/>
                <a:uLnTx/>
                <a:uFillTx/>
                <a:cs typeface="+mn-cs"/>
              </a:rPr>
              <a:t>Generare un nome che catturi fedelmente l'essenza e l'atmosfera della destinazione</a:t>
            </a:r>
          </a:p>
        </p:txBody>
      </p:sp>
      <p:pic>
        <p:nvPicPr>
          <p:cNvPr id="50" name="Picture 49">
            <a:extLst>
              <a:ext uri="{FF2B5EF4-FFF2-40B4-BE49-F238E27FC236}">
                <a16:creationId xmlns:a16="http://schemas.microsoft.com/office/drawing/2014/main" id="{C0B9F397-0D1F-FD99-18E0-29DEF9559AD1}"/>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2327494"/>
            <a:ext cx="2428451" cy="442991"/>
          </a:xfrm>
          <a:prstGeom prst="rect">
            <a:avLst/>
          </a:prstGeom>
        </p:spPr>
      </p:pic>
      <p:cxnSp>
        <p:nvCxnSpPr>
          <p:cNvPr id="51" name="Straight Connector 50">
            <a:extLst>
              <a:ext uri="{FF2B5EF4-FFF2-40B4-BE49-F238E27FC236}">
                <a16:creationId xmlns:a16="http://schemas.microsoft.com/office/drawing/2014/main" id="{F3D01E8B-93C8-FF06-BCB9-F1B1DAFE736B}"/>
              </a:ext>
              <a:ext uri="{C183D7F6-B498-43B3-948B-1728B52AA6E4}">
                <adec:decorative xmlns:adec="http://schemas.microsoft.com/office/drawing/2017/decorative" val="1"/>
              </a:ext>
            </a:extLst>
          </p:cNvPr>
          <p:cNvCxnSpPr>
            <a:cxnSpLocks/>
          </p:cNvCxnSpPr>
          <p:nvPr/>
        </p:nvCxnSpPr>
        <p:spPr>
          <a:xfrm flipH="1">
            <a:off x="2745357" y="2726035"/>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2" name="Rounded Rectangle 3_1">
            <a:extLst>
              <a:ext uri="{FF2B5EF4-FFF2-40B4-BE49-F238E27FC236}">
                <a16:creationId xmlns:a16="http://schemas.microsoft.com/office/drawing/2014/main" id="{58C9BA2C-AB15-C55C-BE38-CC75B7D3D47D}"/>
              </a:ext>
              <a:ext uri="{C183D7F6-B498-43B3-948B-1728B52AA6E4}">
                <adec:decorative xmlns:adec="http://schemas.microsoft.com/office/drawing/2017/decorative" val="1"/>
              </a:ext>
            </a:extLst>
          </p:cNvPr>
          <p:cNvSpPr>
            <a:spLocks/>
          </p:cNvSpPr>
          <p:nvPr/>
        </p:nvSpPr>
        <p:spPr>
          <a:xfrm>
            <a:off x="588263" y="3136332"/>
            <a:ext cx="11017250" cy="1463089"/>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3" name="Rectangle: Rounded Corners 52">
            <a:extLst>
              <a:ext uri="{FF2B5EF4-FFF2-40B4-BE49-F238E27FC236}">
                <a16:creationId xmlns:a16="http://schemas.microsoft.com/office/drawing/2014/main" id="{01BB2AA1-1FB6-8A5C-8796-B6E94BC96BC1}"/>
              </a:ext>
              <a:ext uri="{C183D7F6-B498-43B3-948B-1728B52AA6E4}">
                <adec:decorative xmlns:adec="http://schemas.microsoft.com/office/drawing/2017/decorative" val="1"/>
              </a:ext>
            </a:extLst>
          </p:cNvPr>
          <p:cNvSpPr>
            <a:spLocks/>
          </p:cNvSpPr>
          <p:nvPr/>
        </p:nvSpPr>
        <p:spPr bwMode="auto">
          <a:xfrm>
            <a:off x="728870" y="3296719"/>
            <a:ext cx="10736036" cy="1171773"/>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D8B271D3-15AD-4CFA-A8F8-52FB4F22A4A1}"/>
              </a:ext>
            </a:extLst>
          </p:cNvPr>
          <p:cNvSpPr txBox="1">
            <a:spLocks/>
          </p:cNvSpPr>
          <p:nvPr/>
        </p:nvSpPr>
        <p:spPr>
          <a:xfrm>
            <a:off x="859800" y="3427649"/>
            <a:ext cx="4025129" cy="909913"/>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it-IT" sz="1400" i="0" u="none" strike="noStrike" cap="none" normalizeH="0" baseline="0" noProof="0" dirty="0">
                <a:ln>
                  <a:noFill/>
                </a:ln>
                <a:effectLst/>
                <a:uLnTx/>
                <a:uFillTx/>
                <a:latin typeface="+mj-lt"/>
                <a:ea typeface="+mj-ea"/>
                <a:cs typeface="+mj-cs"/>
              </a:rPr>
              <a:t>Qual è il vantaggio principale di utilizzare le capacità multimodali </a:t>
            </a:r>
            <a:br>
              <a:rPr kumimoji="0" lang="it-IT" sz="1400" i="0" u="none" strike="noStrike" cap="none" normalizeH="0" baseline="0" noProof="0" dirty="0">
                <a:ln>
                  <a:noFill/>
                </a:ln>
                <a:effectLst/>
                <a:uLnTx/>
                <a:uFillTx/>
                <a:latin typeface="+mj-lt"/>
                <a:ea typeface="+mj-ea"/>
                <a:cs typeface="+mj-cs"/>
              </a:rPr>
            </a:br>
            <a:r>
              <a:rPr kumimoji="0" lang="it-IT" sz="1400" i="0" u="none" strike="noStrike" cap="none" normalizeH="0" baseline="0" noProof="0" dirty="0">
                <a:ln>
                  <a:noFill/>
                </a:ln>
                <a:effectLst/>
                <a:uLnTx/>
                <a:uFillTx/>
                <a:latin typeface="+mj-lt"/>
                <a:ea typeface="+mj-ea"/>
                <a:cs typeface="+mj-cs"/>
              </a:rPr>
              <a:t>in Copilot?</a:t>
            </a:r>
          </a:p>
        </p:txBody>
      </p:sp>
      <p:pic>
        <p:nvPicPr>
          <p:cNvPr id="56" name="Picture 55">
            <a:extLst>
              <a:ext uri="{FF2B5EF4-FFF2-40B4-BE49-F238E27FC236}">
                <a16:creationId xmlns:a16="http://schemas.microsoft.com/office/drawing/2014/main" id="{6FBB5DD0-B279-38D3-3FD1-0A4540EEA7FB}"/>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4068363"/>
            <a:ext cx="2428451" cy="442991"/>
          </a:xfrm>
          <a:prstGeom prst="rect">
            <a:avLst/>
          </a:prstGeom>
        </p:spPr>
      </p:pic>
      <p:cxnSp>
        <p:nvCxnSpPr>
          <p:cNvPr id="57" name="Straight Connector 56">
            <a:extLst>
              <a:ext uri="{FF2B5EF4-FFF2-40B4-BE49-F238E27FC236}">
                <a16:creationId xmlns:a16="http://schemas.microsoft.com/office/drawing/2014/main" id="{364B32D4-6CB6-5AC0-4959-627499FA8505}"/>
              </a:ext>
              <a:ext uri="{C183D7F6-B498-43B3-948B-1728B52AA6E4}">
                <adec:decorative xmlns:adec="http://schemas.microsoft.com/office/drawing/2017/decorative" val="1"/>
              </a:ext>
            </a:extLst>
          </p:cNvPr>
          <p:cNvCxnSpPr>
            <a:cxnSpLocks/>
          </p:cNvCxnSpPr>
          <p:nvPr/>
        </p:nvCxnSpPr>
        <p:spPr>
          <a:xfrm flipH="1">
            <a:off x="2745357" y="4468492"/>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8" name="Rounded Rectangle 3_1">
            <a:extLst>
              <a:ext uri="{FF2B5EF4-FFF2-40B4-BE49-F238E27FC236}">
                <a16:creationId xmlns:a16="http://schemas.microsoft.com/office/drawing/2014/main" id="{564F7B49-6396-0C75-77AA-49522F9B62DB}"/>
              </a:ext>
              <a:ext uri="{C183D7F6-B498-43B3-948B-1728B52AA6E4}">
                <adec:decorative xmlns:adec="http://schemas.microsoft.com/office/drawing/2017/decorative" val="1"/>
              </a:ext>
            </a:extLst>
          </p:cNvPr>
          <p:cNvSpPr>
            <a:spLocks/>
          </p:cNvSpPr>
          <p:nvPr/>
        </p:nvSpPr>
        <p:spPr>
          <a:xfrm>
            <a:off x="588263" y="4878790"/>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9" name="Rectangle: Rounded Corners 58">
            <a:extLst>
              <a:ext uri="{FF2B5EF4-FFF2-40B4-BE49-F238E27FC236}">
                <a16:creationId xmlns:a16="http://schemas.microsoft.com/office/drawing/2014/main" id="{BB03D67B-39E5-18EA-7927-E86E1904F94D}"/>
              </a:ext>
              <a:ext uri="{C183D7F6-B498-43B3-948B-1728B52AA6E4}">
                <adec:decorative xmlns:adec="http://schemas.microsoft.com/office/drawing/2017/decorative" val="1"/>
              </a:ext>
            </a:extLst>
          </p:cNvPr>
          <p:cNvSpPr>
            <a:spLocks/>
          </p:cNvSpPr>
          <p:nvPr/>
        </p:nvSpPr>
        <p:spPr bwMode="auto">
          <a:xfrm>
            <a:off x="728870" y="5039177"/>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DE493840-9839-E7E0-31EB-4310B6968EB6}"/>
              </a:ext>
            </a:extLst>
          </p:cNvPr>
          <p:cNvSpPr txBox="1">
            <a:spLocks/>
          </p:cNvSpPr>
          <p:nvPr/>
        </p:nvSpPr>
        <p:spPr>
          <a:xfrm>
            <a:off x="859800" y="5167801"/>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tab pos="2800350" algn="l"/>
              </a:tabLst>
              <a:defRPr/>
            </a:pPr>
            <a:r>
              <a:rPr kumimoji="0" lang="it-IT" sz="1400" i="0" u="none" strike="noStrike" cap="none" normalizeH="0" baseline="0" noProof="0">
                <a:ln>
                  <a:noFill/>
                </a:ln>
                <a:effectLst/>
                <a:uLnTx/>
                <a:uFillTx/>
                <a:latin typeface="+mj-lt"/>
                <a:ea typeface="+mj-ea"/>
                <a:cs typeface="+mj-cs"/>
              </a:rPr>
              <a:t>Come si perfeziona l'output immagine utilizzando Copilot?</a:t>
            </a:r>
          </a:p>
        </p:txBody>
      </p:sp>
      <p:pic>
        <p:nvPicPr>
          <p:cNvPr id="61" name="Picture 60">
            <a:extLst>
              <a:ext uri="{FF2B5EF4-FFF2-40B4-BE49-F238E27FC236}">
                <a16:creationId xmlns:a16="http://schemas.microsoft.com/office/drawing/2014/main" id="{FADA5335-C7D0-9815-3C53-49C37A480E0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5972796"/>
            <a:ext cx="2428451" cy="442991"/>
          </a:xfrm>
          <a:prstGeom prst="rect">
            <a:avLst/>
          </a:prstGeom>
        </p:spPr>
      </p:pic>
      <p:cxnSp>
        <p:nvCxnSpPr>
          <p:cNvPr id="63" name="Straight Connector 62">
            <a:extLst>
              <a:ext uri="{FF2B5EF4-FFF2-40B4-BE49-F238E27FC236}">
                <a16:creationId xmlns:a16="http://schemas.microsoft.com/office/drawing/2014/main" id="{18F85068-24ED-E570-C0D7-51719E2AB22B}"/>
              </a:ext>
              <a:ext uri="{C183D7F6-B498-43B3-948B-1728B52AA6E4}">
                <adec:decorative xmlns:adec="http://schemas.microsoft.com/office/drawing/2017/decorative" val="1"/>
              </a:ext>
            </a:extLst>
          </p:cNvPr>
          <p:cNvCxnSpPr>
            <a:cxnSpLocks/>
          </p:cNvCxnSpPr>
          <p:nvPr/>
        </p:nvCxnSpPr>
        <p:spPr>
          <a:xfrm flipH="1">
            <a:off x="2745357" y="6371337"/>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61DDB122-A2F4-F9A1-02F0-75E32EC93C1E}"/>
              </a:ext>
            </a:extLst>
          </p:cNvPr>
          <p:cNvSpPr txBox="1">
            <a:spLocks/>
          </p:cNvSpPr>
          <p:nvPr/>
        </p:nvSpPr>
        <p:spPr>
          <a:xfrm>
            <a:off x="5025537" y="5248722"/>
            <a:ext cx="6217170" cy="913070"/>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t-IT" sz="1150" dirty="0"/>
              <a:t>Chiedendo a Copilot di creare un'immagine senza fornire alcun contesto</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t-IT" sz="1150" dirty="0"/>
              <a:t>Usando modificatori descrittivi nella richiesta e creando una richiesta di immagine con maggiori dettagli</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t-IT" sz="1150" dirty="0"/>
              <a:t>Chiedendo a Copilot di generare un'immagine casuale</a:t>
            </a:r>
          </a:p>
        </p:txBody>
      </p:sp>
      <p:grpSp>
        <p:nvGrpSpPr>
          <p:cNvPr id="65" name="Group 64">
            <a:extLst>
              <a:ext uri="{FF2B5EF4-FFF2-40B4-BE49-F238E27FC236}">
                <a16:creationId xmlns:a16="http://schemas.microsoft.com/office/drawing/2014/main" id="{FAB56892-C000-8028-AB94-EE59B341D240}"/>
              </a:ext>
              <a:ext uri="{C183D7F6-B498-43B3-948B-1728B52AA6E4}">
                <adec:decorative xmlns:adec="http://schemas.microsoft.com/office/drawing/2017/decorative" val="1"/>
              </a:ext>
            </a:extLst>
          </p:cNvPr>
          <p:cNvGrpSpPr>
            <a:grpSpLocks/>
          </p:cNvGrpSpPr>
          <p:nvPr/>
        </p:nvGrpSpPr>
        <p:grpSpPr>
          <a:xfrm>
            <a:off x="968818" y="1809492"/>
            <a:ext cx="504382" cy="500924"/>
            <a:chOff x="547424" y="4293480"/>
            <a:chExt cx="640026" cy="657416"/>
          </a:xfrm>
        </p:grpSpPr>
        <p:grpSp>
          <p:nvGrpSpPr>
            <p:cNvPr id="66" name="Group 65">
              <a:extLst>
                <a:ext uri="{FF2B5EF4-FFF2-40B4-BE49-F238E27FC236}">
                  <a16:creationId xmlns:a16="http://schemas.microsoft.com/office/drawing/2014/main" id="{EF200476-E88A-6497-A881-EE1C38C24D54}"/>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1E1FCA17-F4BA-43BB-08EE-C542392BDCED}"/>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7E52704-F4E3-C07B-BCE6-C43BD066F1F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FBC54FB6-31A4-5A2B-1283-C81A38DC589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52FE8936-63C9-C08A-6050-620EC74FB4B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346C1EF7-AD61-0B9E-A28F-661017C521F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854874CD-6A1E-1CEC-AA57-0D701909D8C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it-IT" sz="2000" i="0" u="none" strike="noStrike" cap="none" normalizeH="0" baseline="0" noProof="0">
                  <a:ln>
                    <a:noFill/>
                  </a:ln>
                  <a:solidFill>
                    <a:srgbClr val="C73ECC"/>
                  </a:solidFill>
                  <a:effectLst/>
                  <a:uLnTx/>
                  <a:uFillTx/>
                  <a:latin typeface="+mj-lt"/>
                  <a:ea typeface="+mj-ea"/>
                  <a:cs typeface="+mj-cs"/>
                </a:rPr>
                <a:t>1</a:t>
              </a:r>
            </a:p>
          </p:txBody>
        </p:sp>
      </p:grpSp>
      <p:grpSp>
        <p:nvGrpSpPr>
          <p:cNvPr id="73" name="Group 72">
            <a:extLst>
              <a:ext uri="{FF2B5EF4-FFF2-40B4-BE49-F238E27FC236}">
                <a16:creationId xmlns:a16="http://schemas.microsoft.com/office/drawing/2014/main" id="{F97260F9-6DE8-4E8A-1C70-E8B1E23C0424}"/>
              </a:ext>
              <a:ext uri="{C183D7F6-B498-43B3-948B-1728B52AA6E4}">
                <adec:decorative xmlns:adec="http://schemas.microsoft.com/office/drawing/2017/decorative" val="1"/>
              </a:ext>
            </a:extLst>
          </p:cNvPr>
          <p:cNvGrpSpPr>
            <a:grpSpLocks/>
          </p:cNvGrpSpPr>
          <p:nvPr/>
        </p:nvGrpSpPr>
        <p:grpSpPr>
          <a:xfrm>
            <a:off x="968818" y="3632143"/>
            <a:ext cx="504382" cy="500924"/>
            <a:chOff x="547424" y="4293480"/>
            <a:chExt cx="640026" cy="657416"/>
          </a:xfrm>
        </p:grpSpPr>
        <p:grpSp>
          <p:nvGrpSpPr>
            <p:cNvPr id="74" name="Group 73">
              <a:extLst>
                <a:ext uri="{FF2B5EF4-FFF2-40B4-BE49-F238E27FC236}">
                  <a16:creationId xmlns:a16="http://schemas.microsoft.com/office/drawing/2014/main" id="{270808FA-EAAE-22F0-1A06-48B0D6C0FACC}"/>
                </a:ext>
              </a:extLst>
            </p:cNvPr>
            <p:cNvGrpSpPr/>
            <p:nvPr/>
          </p:nvGrpSpPr>
          <p:grpSpPr>
            <a:xfrm>
              <a:off x="547424" y="4293480"/>
              <a:ext cx="640026" cy="657416"/>
              <a:chOff x="987658" y="5065483"/>
              <a:chExt cx="1169054" cy="1200820"/>
            </a:xfrm>
          </p:grpSpPr>
          <p:grpSp>
            <p:nvGrpSpPr>
              <p:cNvPr id="76" name="Group 75">
                <a:extLst>
                  <a:ext uri="{FF2B5EF4-FFF2-40B4-BE49-F238E27FC236}">
                    <a16:creationId xmlns:a16="http://schemas.microsoft.com/office/drawing/2014/main" id="{33F6D596-0233-0393-C48C-7C06406DD939}"/>
                  </a:ext>
                </a:extLst>
              </p:cNvPr>
              <p:cNvGrpSpPr/>
              <p:nvPr/>
            </p:nvGrpSpPr>
            <p:grpSpPr>
              <a:xfrm>
                <a:off x="987658" y="5065483"/>
                <a:ext cx="1169054" cy="1200820"/>
                <a:chOff x="6349393" y="1711575"/>
                <a:chExt cx="5590022" cy="5674618"/>
              </a:xfrm>
            </p:grpSpPr>
            <p:sp>
              <p:nvSpPr>
                <p:cNvPr id="79" name="Rounded Rectangle 3_1">
                  <a:extLst>
                    <a:ext uri="{FF2B5EF4-FFF2-40B4-BE49-F238E27FC236}">
                      <a16:creationId xmlns:a16="http://schemas.microsoft.com/office/drawing/2014/main" id="{28F6C224-BA72-F16B-1616-9AC23654C20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Rounded Rectangle 3_1">
                  <a:extLst>
                    <a:ext uri="{FF2B5EF4-FFF2-40B4-BE49-F238E27FC236}">
                      <a16:creationId xmlns:a16="http://schemas.microsoft.com/office/drawing/2014/main" id="{98ABF773-5FE4-D59F-C6D1-61626AA593AA}"/>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Rounded Rectangle 3_1">
                <a:extLst>
                  <a:ext uri="{FF2B5EF4-FFF2-40B4-BE49-F238E27FC236}">
                    <a16:creationId xmlns:a16="http://schemas.microsoft.com/office/drawing/2014/main" id="{324711B3-4CB2-C3DE-28C4-4352F194801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ounded Rectangle 24_1">
                <a:extLst>
                  <a:ext uri="{FF2B5EF4-FFF2-40B4-BE49-F238E27FC236}">
                    <a16:creationId xmlns:a16="http://schemas.microsoft.com/office/drawing/2014/main" id="{7224BFF0-BC4E-A0AD-0276-1F5F315924E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5" name="Oval 74">
              <a:extLst>
                <a:ext uri="{FF2B5EF4-FFF2-40B4-BE49-F238E27FC236}">
                  <a16:creationId xmlns:a16="http://schemas.microsoft.com/office/drawing/2014/main" id="{21B36AA4-A2C0-7B45-0C2F-E9ED65599FC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it-IT" sz="2000">
                  <a:solidFill>
                    <a:srgbClr val="C73ECC"/>
                  </a:solidFill>
                  <a:latin typeface="+mj-lt"/>
                  <a:ea typeface="+mj-ea"/>
                  <a:cs typeface="+mj-cs"/>
                </a:rPr>
                <a:t>2</a:t>
              </a:r>
            </a:p>
          </p:txBody>
        </p:sp>
      </p:grpSp>
      <p:grpSp>
        <p:nvGrpSpPr>
          <p:cNvPr id="81" name="Group 80">
            <a:extLst>
              <a:ext uri="{FF2B5EF4-FFF2-40B4-BE49-F238E27FC236}">
                <a16:creationId xmlns:a16="http://schemas.microsoft.com/office/drawing/2014/main" id="{A52F33D0-EC66-8107-A09B-9F738B592463}"/>
              </a:ext>
              <a:ext uri="{C183D7F6-B498-43B3-948B-1728B52AA6E4}">
                <adec:decorative xmlns:adec="http://schemas.microsoft.com/office/drawing/2017/decorative" val="1"/>
              </a:ext>
            </a:extLst>
          </p:cNvPr>
          <p:cNvGrpSpPr>
            <a:grpSpLocks/>
          </p:cNvGrpSpPr>
          <p:nvPr/>
        </p:nvGrpSpPr>
        <p:grpSpPr>
          <a:xfrm>
            <a:off x="968818" y="5454794"/>
            <a:ext cx="504382" cy="500924"/>
            <a:chOff x="547424" y="4293480"/>
            <a:chExt cx="640026" cy="657416"/>
          </a:xfrm>
        </p:grpSpPr>
        <p:grpSp>
          <p:nvGrpSpPr>
            <p:cNvPr id="82" name="Group 81">
              <a:extLst>
                <a:ext uri="{FF2B5EF4-FFF2-40B4-BE49-F238E27FC236}">
                  <a16:creationId xmlns:a16="http://schemas.microsoft.com/office/drawing/2014/main" id="{DACD7204-BCAF-D770-AC99-80EE7D214AAC}"/>
                </a:ext>
              </a:extLst>
            </p:cNvPr>
            <p:cNvGrpSpPr/>
            <p:nvPr/>
          </p:nvGrpSpPr>
          <p:grpSpPr>
            <a:xfrm>
              <a:off x="547424" y="4293480"/>
              <a:ext cx="640026" cy="657416"/>
              <a:chOff x="987658" y="5065483"/>
              <a:chExt cx="1169054" cy="1200820"/>
            </a:xfrm>
          </p:grpSpPr>
          <p:grpSp>
            <p:nvGrpSpPr>
              <p:cNvPr id="84" name="Group 83">
                <a:extLst>
                  <a:ext uri="{FF2B5EF4-FFF2-40B4-BE49-F238E27FC236}">
                    <a16:creationId xmlns:a16="http://schemas.microsoft.com/office/drawing/2014/main" id="{9A3C748A-3124-0F44-78E7-D6B608583320}"/>
                  </a:ext>
                </a:extLst>
              </p:cNvPr>
              <p:cNvGrpSpPr/>
              <p:nvPr/>
            </p:nvGrpSpPr>
            <p:grpSpPr>
              <a:xfrm>
                <a:off x="987658" y="5065483"/>
                <a:ext cx="1169054" cy="1200820"/>
                <a:chOff x="6349393" y="1711575"/>
                <a:chExt cx="5590022" cy="5674618"/>
              </a:xfrm>
            </p:grpSpPr>
            <p:sp>
              <p:nvSpPr>
                <p:cNvPr id="87" name="Rounded Rectangle 3_1">
                  <a:extLst>
                    <a:ext uri="{FF2B5EF4-FFF2-40B4-BE49-F238E27FC236}">
                      <a16:creationId xmlns:a16="http://schemas.microsoft.com/office/drawing/2014/main" id="{E8214AC8-C1AF-E46C-AFA2-7F0E0A53649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ounded Rectangle 3_1">
                  <a:extLst>
                    <a:ext uri="{FF2B5EF4-FFF2-40B4-BE49-F238E27FC236}">
                      <a16:creationId xmlns:a16="http://schemas.microsoft.com/office/drawing/2014/main" id="{BAD822C0-A27F-5E02-A2AC-D2F5B057E33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5" name="Rounded Rectangle 3_1">
                <a:extLst>
                  <a:ext uri="{FF2B5EF4-FFF2-40B4-BE49-F238E27FC236}">
                    <a16:creationId xmlns:a16="http://schemas.microsoft.com/office/drawing/2014/main" id="{B5B05902-B0A6-9253-3CC2-92C5F63026E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Rounded Rectangle 24_1">
                <a:extLst>
                  <a:ext uri="{FF2B5EF4-FFF2-40B4-BE49-F238E27FC236}">
                    <a16:creationId xmlns:a16="http://schemas.microsoft.com/office/drawing/2014/main" id="{EA4358F6-6BCA-7108-BF10-418CD0E47C6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3" name="Oval 82">
              <a:extLst>
                <a:ext uri="{FF2B5EF4-FFF2-40B4-BE49-F238E27FC236}">
                  <a16:creationId xmlns:a16="http://schemas.microsoft.com/office/drawing/2014/main" id="{D071FFD5-D69F-FB44-0D94-33FA73483EF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it-IT" sz="2000">
                  <a:solidFill>
                    <a:srgbClr val="C73ECC"/>
                  </a:solidFill>
                  <a:latin typeface="+mj-lt"/>
                  <a:ea typeface="+mj-ea"/>
                  <a:cs typeface="+mj-cs"/>
                </a:rPr>
                <a:t>3</a:t>
              </a:r>
            </a:p>
          </p:txBody>
        </p:sp>
      </p:grpSp>
      <p:grpSp>
        <p:nvGrpSpPr>
          <p:cNvPr id="100" name="Graphic 98">
            <a:extLst>
              <a:ext uri="{FF2B5EF4-FFF2-40B4-BE49-F238E27FC236}">
                <a16:creationId xmlns:a16="http://schemas.microsoft.com/office/drawing/2014/main" id="{BF6CB0B8-1828-183E-8C38-E19DE1D05EFC}"/>
              </a:ext>
              <a:ext uri="{C183D7F6-B498-43B3-948B-1728B52AA6E4}">
                <adec:decorative xmlns:adec="http://schemas.microsoft.com/office/drawing/2017/decorative" val="1"/>
              </a:ext>
            </a:extLst>
          </p:cNvPr>
          <p:cNvGrpSpPr/>
          <p:nvPr/>
        </p:nvGrpSpPr>
        <p:grpSpPr>
          <a:xfrm>
            <a:off x="4997704" y="2195491"/>
            <a:ext cx="217234" cy="157702"/>
            <a:chOff x="-5493484" y="3293434"/>
            <a:chExt cx="4667181" cy="3388166"/>
          </a:xfrm>
        </p:grpSpPr>
        <p:sp>
          <p:nvSpPr>
            <p:cNvPr id="101" name="Freeform: Shape 100">
              <a:extLst>
                <a:ext uri="{FF2B5EF4-FFF2-40B4-BE49-F238E27FC236}">
                  <a16:creationId xmlns:a16="http://schemas.microsoft.com/office/drawing/2014/main" id="{4FC5E063-3EBE-4E1B-DFB9-203154CB9E5D}"/>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C69CB1C-20F0-0C98-CBBD-F668245B5F27}"/>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grpSp>
        <p:nvGrpSpPr>
          <p:cNvPr id="107" name="Graphic 98">
            <a:extLst>
              <a:ext uri="{FF2B5EF4-FFF2-40B4-BE49-F238E27FC236}">
                <a16:creationId xmlns:a16="http://schemas.microsoft.com/office/drawing/2014/main" id="{04D76AA2-9955-CC66-851A-5282E9210964}"/>
              </a:ext>
              <a:ext uri="{C183D7F6-B498-43B3-948B-1728B52AA6E4}">
                <adec:decorative xmlns:adec="http://schemas.microsoft.com/office/drawing/2017/decorative" val="1"/>
              </a:ext>
            </a:extLst>
          </p:cNvPr>
          <p:cNvGrpSpPr/>
          <p:nvPr/>
        </p:nvGrpSpPr>
        <p:grpSpPr>
          <a:xfrm>
            <a:off x="4997704" y="5508604"/>
            <a:ext cx="217234" cy="157702"/>
            <a:chOff x="-5493484" y="3293434"/>
            <a:chExt cx="4667181" cy="3388166"/>
          </a:xfrm>
        </p:grpSpPr>
        <p:sp>
          <p:nvSpPr>
            <p:cNvPr id="108" name="Freeform: Shape 107">
              <a:extLst>
                <a:ext uri="{FF2B5EF4-FFF2-40B4-BE49-F238E27FC236}">
                  <a16:creationId xmlns:a16="http://schemas.microsoft.com/office/drawing/2014/main" id="{475E58A9-D9ED-BDB2-D50E-C50D2669E9D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4A26EB9-F6D7-051D-EEC5-D1AF613D7C49}"/>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1CE825FB-F6A4-FD45-0074-5FBB8EC9E13B}"/>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
        <p:nvSpPr>
          <p:cNvPr id="54" name="Content Placeholder 2">
            <a:extLst>
              <a:ext uri="{FF2B5EF4-FFF2-40B4-BE49-F238E27FC236}">
                <a16:creationId xmlns:a16="http://schemas.microsoft.com/office/drawing/2014/main" id="{A5B02665-1BB4-FDCE-A7B7-37F4BB4F928B}"/>
              </a:ext>
              <a:ext uri="{C183D7F6-B498-43B3-948B-1728B52AA6E4}">
                <adec:decorative xmlns:adec="http://schemas.microsoft.com/office/drawing/2017/decorative" val="0"/>
              </a:ext>
            </a:extLst>
          </p:cNvPr>
          <p:cNvSpPr txBox="1">
            <a:spLocks/>
          </p:cNvSpPr>
          <p:nvPr/>
        </p:nvSpPr>
        <p:spPr>
          <a:xfrm>
            <a:off x="5023342" y="3410681"/>
            <a:ext cx="6550581" cy="94384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t-IT" sz="1150" dirty="0"/>
              <a:t>Consente a Copilot di capire le immagini condivise nella chat</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t-IT" sz="1150" dirty="0"/>
              <a:t>Consente a Copilot di cercare su Internet dei contenuti web basati sulla cronologia della chat</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it-IT" sz="1150" dirty="0"/>
              <a:t>Consente a Copilot di eseguire azioni e attività all'interno della chat </a:t>
            </a:r>
            <a:br>
              <a:rPr lang="it-IT" sz="1150" dirty="0"/>
            </a:br>
            <a:r>
              <a:rPr lang="it-IT" sz="1150" dirty="0"/>
              <a:t>senza lasciare il browser</a:t>
            </a:r>
          </a:p>
        </p:txBody>
      </p:sp>
      <p:grpSp>
        <p:nvGrpSpPr>
          <p:cNvPr id="104" name="Graphic 98">
            <a:extLst>
              <a:ext uri="{FF2B5EF4-FFF2-40B4-BE49-F238E27FC236}">
                <a16:creationId xmlns:a16="http://schemas.microsoft.com/office/drawing/2014/main" id="{6CE8A65D-2507-7CFA-C541-E7F2A356A466}"/>
              </a:ext>
              <a:ext uri="{C183D7F6-B498-43B3-948B-1728B52AA6E4}">
                <adec:decorative xmlns:adec="http://schemas.microsoft.com/office/drawing/2017/decorative" val="1"/>
              </a:ext>
            </a:extLst>
          </p:cNvPr>
          <p:cNvGrpSpPr/>
          <p:nvPr/>
        </p:nvGrpSpPr>
        <p:grpSpPr>
          <a:xfrm>
            <a:off x="4997704" y="3405166"/>
            <a:ext cx="217234" cy="157702"/>
            <a:chOff x="-5493484" y="3293434"/>
            <a:chExt cx="4667181" cy="3388166"/>
          </a:xfrm>
        </p:grpSpPr>
        <p:sp>
          <p:nvSpPr>
            <p:cNvPr id="105" name="Freeform: Shape 104">
              <a:extLst>
                <a:ext uri="{FF2B5EF4-FFF2-40B4-BE49-F238E27FC236}">
                  <a16:creationId xmlns:a16="http://schemas.microsoft.com/office/drawing/2014/main" id="{C8A5C8C6-78E6-D6AC-8D01-19CEBAFC8DB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58C6582-A838-446C-8E7B-A6BC508CBA1F}"/>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648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60F3-7867-3F82-98DB-DFEB50865AFB}"/>
              </a:ext>
            </a:extLst>
          </p:cNvPr>
          <p:cNvSpPr>
            <a:spLocks noGrp="1"/>
          </p:cNvSpPr>
          <p:nvPr>
            <p:ph type="title"/>
          </p:nvPr>
        </p:nvSpPr>
        <p:spPr>
          <a:xfrm>
            <a:off x="588963" y="483326"/>
            <a:ext cx="11017250" cy="492443"/>
          </a:xfrm>
        </p:spPr>
        <p:txBody>
          <a:bodyPr/>
          <a:lstStyle/>
          <a:p>
            <a:r>
              <a:rPr lang="it-IT"/>
              <a:t>Che cos'è l'IA generativa?</a:t>
            </a:r>
          </a:p>
        </p:txBody>
      </p:sp>
      <p:sp>
        <p:nvSpPr>
          <p:cNvPr id="11" name="Rectangle: Rounded Corners 10">
            <a:extLst>
              <a:ext uri="{FF2B5EF4-FFF2-40B4-BE49-F238E27FC236}">
                <a16:creationId xmlns:a16="http://schemas.microsoft.com/office/drawing/2014/main" id="{1ADCD422-E42B-8D40-21E6-04120BA6FB30}"/>
              </a:ext>
              <a:ext uri="{C183D7F6-B498-43B3-948B-1728B52AA6E4}">
                <adec:decorative xmlns:adec="http://schemas.microsoft.com/office/drawing/2017/decorative" val="1"/>
              </a:ext>
            </a:extLst>
          </p:cNvPr>
          <p:cNvSpPr>
            <a:spLocks/>
          </p:cNvSpPr>
          <p:nvPr/>
        </p:nvSpPr>
        <p:spPr>
          <a:xfrm>
            <a:off x="578791" y="2524124"/>
            <a:ext cx="11034991" cy="3768201"/>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400">
              <a:solidFill>
                <a:srgbClr val="FF5C39"/>
              </a:solidFill>
              <a:latin typeface="Segoe UI Semibold"/>
              <a:cs typeface="Segoe UI" panose="020B0502040204020203" pitchFamily="34" charset="0"/>
            </a:endParaRPr>
          </a:p>
        </p:txBody>
      </p:sp>
      <p:sp>
        <p:nvSpPr>
          <p:cNvPr id="14" name="TextBox 13">
            <a:extLst>
              <a:ext uri="{FF2B5EF4-FFF2-40B4-BE49-F238E27FC236}">
                <a16:creationId xmlns:a16="http://schemas.microsoft.com/office/drawing/2014/main" id="{893284DA-7148-E116-E5F9-87E6E2B2FCE4}"/>
              </a:ext>
            </a:extLst>
          </p:cNvPr>
          <p:cNvSpPr txBox="1">
            <a:spLocks/>
          </p:cNvSpPr>
          <p:nvPr/>
        </p:nvSpPr>
        <p:spPr>
          <a:xfrm>
            <a:off x="588962" y="1068903"/>
            <a:ext cx="11176317" cy="1298753"/>
          </a:xfrm>
          <a:prstGeom prst="rect">
            <a:avLst/>
          </a:prstGeom>
          <a:noFill/>
        </p:spPr>
        <p:txBody>
          <a:bodyPr wrap="square" lIns="0" tIns="0" rIns="0" bIns="0">
            <a:spAutoFit/>
          </a:bodyPr>
          <a:lstStyle/>
          <a:p>
            <a:pPr defTabSz="932742">
              <a:lnSpc>
                <a:spcPct val="120000"/>
              </a:lnSpc>
              <a:spcBef>
                <a:spcPct val="0"/>
              </a:spcBef>
            </a:pPr>
            <a:r>
              <a:rPr lang="it-IT" sz="1800" dirty="0">
                <a:ln w="3175">
                  <a:noFill/>
                </a:ln>
                <a:gradFill flip="none" rotWithShape="1">
                  <a:gsLst>
                    <a:gs pos="0">
                      <a:schemeClr val="accent1"/>
                    </a:gs>
                    <a:gs pos="100000">
                      <a:schemeClr val="accent2"/>
                    </a:gs>
                  </a:gsLst>
                  <a:lin ang="10800000" scaled="1"/>
                  <a:tileRect/>
                </a:gradFill>
                <a:latin typeface="+mj-lt"/>
                <a:ea typeface="+mj-ea"/>
                <a:cs typeface="+mj-cs"/>
              </a:rPr>
              <a:t>L'IA generativa è un ramo dell'intelligenza artificiale incentrato sulla creazione di nuovi contenuti. Diversamente dall'IA tradizionale, che può classificare o effettuare previsioni in base ai dati, l'IA generativa è in grado di produrre output originali come ad esempio immagini, testo, musica e molto altro. È come lavorare con un artista o scrittore digitale che apprende dagli esempi e poi crea qualcosa di nuovo</a:t>
            </a:r>
          </a:p>
        </p:txBody>
      </p:sp>
      <p:grpSp>
        <p:nvGrpSpPr>
          <p:cNvPr id="17" name="Group 16">
            <a:extLst>
              <a:ext uri="{FF2B5EF4-FFF2-40B4-BE49-F238E27FC236}">
                <a16:creationId xmlns:a16="http://schemas.microsoft.com/office/drawing/2014/main" id="{9670257B-3036-BCD5-A3EF-59602B47DD28}"/>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8" name="Arrow: U-Turn 17">
              <a:extLst>
                <a:ext uri="{FF2B5EF4-FFF2-40B4-BE49-F238E27FC236}">
                  <a16:creationId xmlns:a16="http://schemas.microsoft.com/office/drawing/2014/main" id="{1C229915-DCCC-ECAA-C8FC-A6578F0BDA4C}"/>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4EA7C474-1EE9-0CCD-4A76-D5EB09A78E3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2" name="Rounded Rectangle 3_1">
            <a:extLst>
              <a:ext uri="{FF2B5EF4-FFF2-40B4-BE49-F238E27FC236}">
                <a16:creationId xmlns:a16="http://schemas.microsoft.com/office/drawing/2014/main" id="{5C58860E-C4D9-84D2-D808-31B5FDB2C4A6}"/>
              </a:ext>
              <a:ext uri="{C183D7F6-B498-43B3-948B-1728B52AA6E4}">
                <adec:decorative xmlns:adec="http://schemas.microsoft.com/office/drawing/2017/decorative" val="1"/>
              </a:ext>
            </a:extLst>
          </p:cNvPr>
          <p:cNvSpPr>
            <a:spLocks/>
          </p:cNvSpPr>
          <p:nvPr/>
        </p:nvSpPr>
        <p:spPr>
          <a:xfrm>
            <a:off x="762572"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0" name="Rectangle: Rounded Corners 19">
            <a:extLst>
              <a:ext uri="{FF2B5EF4-FFF2-40B4-BE49-F238E27FC236}">
                <a16:creationId xmlns:a16="http://schemas.microsoft.com/office/drawing/2014/main" id="{2BA85D0D-B74E-D61D-5018-A89DA9A2D5E8}"/>
              </a:ext>
            </a:extLst>
          </p:cNvPr>
          <p:cNvSpPr>
            <a:spLocks/>
          </p:cNvSpPr>
          <p:nvPr/>
        </p:nvSpPr>
        <p:spPr bwMode="auto">
          <a:xfrm>
            <a:off x="902125" y="2861971"/>
            <a:ext cx="4912221" cy="395288"/>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it-IT" sz="1600">
                <a:solidFill>
                  <a:schemeClr val="accent2"/>
                </a:solidFill>
                <a:effectLst/>
                <a:latin typeface="+mj-lt"/>
                <a:ea typeface="+mj-ea"/>
                <a:cs typeface="+mj-cs"/>
              </a:rPr>
              <a:t>Esempi </a:t>
            </a:r>
          </a:p>
        </p:txBody>
      </p:sp>
      <p:sp>
        <p:nvSpPr>
          <p:cNvPr id="23" name="TextBox 22">
            <a:extLst>
              <a:ext uri="{FF2B5EF4-FFF2-40B4-BE49-F238E27FC236}">
                <a16:creationId xmlns:a16="http://schemas.microsoft.com/office/drawing/2014/main" id="{011E4355-461B-30A4-7D49-8DE3F6861451}"/>
              </a:ext>
            </a:extLst>
          </p:cNvPr>
          <p:cNvSpPr txBox="1">
            <a:spLocks/>
          </p:cNvSpPr>
          <p:nvPr/>
        </p:nvSpPr>
        <p:spPr>
          <a:xfrm>
            <a:off x="977752" y="3411897"/>
            <a:ext cx="4466376" cy="2108269"/>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it-IT" sz="1400" dirty="0">
                <a:effectLst/>
                <a:latin typeface="+mj-lt"/>
                <a:ea typeface="+mj-ea"/>
                <a:cs typeface="+mj-cs"/>
              </a:rPr>
              <a:t>Arte e design: </a:t>
            </a:r>
            <a:r>
              <a:rPr lang="it-IT" sz="1400" dirty="0">
                <a:effectLst/>
              </a:rPr>
              <a:t>l'IA può creare opere d'arte uniche, realizzare loghi e anche generare design di moda</a:t>
            </a:r>
          </a:p>
          <a:p>
            <a:pPr marL="223838" indent="-223838">
              <a:spcAft>
                <a:spcPts val="1000"/>
              </a:spcAft>
              <a:buFont typeface="Arial" panose="020B0604020202020204" pitchFamily="34" charset="0"/>
              <a:buChar char="•"/>
            </a:pPr>
            <a:r>
              <a:rPr lang="it-IT" sz="1400" dirty="0">
                <a:latin typeface="+mj-lt"/>
                <a:ea typeface="+mj-ea"/>
                <a:cs typeface="+mj-cs"/>
              </a:rPr>
              <a:t>Musica: </a:t>
            </a:r>
            <a:r>
              <a:rPr lang="it-IT" sz="1400" dirty="0">
                <a:effectLst/>
              </a:rPr>
              <a:t>l'IA può comporre brani musicali originali </a:t>
            </a:r>
            <a:br>
              <a:rPr lang="it-IT" sz="1400" dirty="0">
                <a:effectLst/>
              </a:rPr>
            </a:br>
            <a:r>
              <a:rPr lang="it-IT" sz="1400" dirty="0">
                <a:effectLst/>
              </a:rPr>
              <a:t>o aiutare i musicisti a creare nuovi sound</a:t>
            </a:r>
          </a:p>
          <a:p>
            <a:pPr marL="223838" indent="-223838">
              <a:spcAft>
                <a:spcPts val="1000"/>
              </a:spcAft>
              <a:buFont typeface="Arial" panose="020B0604020202020204" pitchFamily="34" charset="0"/>
              <a:buChar char="•"/>
            </a:pPr>
            <a:r>
              <a:rPr lang="it-IT" sz="1400" dirty="0">
                <a:latin typeface="+mj-lt"/>
                <a:ea typeface="+mj-ea"/>
                <a:cs typeface="+mj-cs"/>
              </a:rPr>
              <a:t>Scrittura: </a:t>
            </a:r>
            <a:r>
              <a:rPr lang="it-IT" sz="1400" dirty="0">
                <a:effectLst/>
              </a:rPr>
              <a:t>l'IA può scrivere storie, poesie e persino aiutare con i compiti generando idee e contenuti</a:t>
            </a:r>
          </a:p>
          <a:p>
            <a:pPr marL="223838" indent="-223838">
              <a:spcAft>
                <a:spcPts val="1000"/>
              </a:spcAft>
              <a:buFont typeface="Arial" panose="020B0604020202020204" pitchFamily="34" charset="0"/>
              <a:buChar char="•"/>
            </a:pPr>
            <a:r>
              <a:rPr lang="it-IT" sz="1400" dirty="0">
                <a:latin typeface="+mj-lt"/>
                <a:ea typeface="+mj-ea"/>
                <a:cs typeface="+mj-cs"/>
              </a:rPr>
              <a:t>Giochi: </a:t>
            </a:r>
            <a:r>
              <a:rPr lang="it-IT" sz="1400" dirty="0">
                <a:effectLst/>
              </a:rPr>
              <a:t>l'IA può progettare livelli di gioco, personaggi e addirittura interi mondi di gioco</a:t>
            </a:r>
          </a:p>
        </p:txBody>
      </p:sp>
      <p:grpSp>
        <p:nvGrpSpPr>
          <p:cNvPr id="28" name="Group 27">
            <a:extLst>
              <a:ext uri="{FF2B5EF4-FFF2-40B4-BE49-F238E27FC236}">
                <a16:creationId xmlns:a16="http://schemas.microsoft.com/office/drawing/2014/main" id="{2CC9C51F-1141-33E6-9621-C087E93657AF}"/>
              </a:ext>
              <a:ext uri="{C183D7F6-B498-43B3-948B-1728B52AA6E4}">
                <adec:decorative xmlns:adec="http://schemas.microsoft.com/office/drawing/2017/decorative" val="1"/>
              </a:ext>
            </a:extLst>
          </p:cNvPr>
          <p:cNvGrpSpPr>
            <a:grpSpLocks/>
          </p:cNvGrpSpPr>
          <p:nvPr/>
        </p:nvGrpSpPr>
        <p:grpSpPr>
          <a:xfrm>
            <a:off x="5393181" y="2805827"/>
            <a:ext cx="511080" cy="507576"/>
            <a:chOff x="547424" y="4293480"/>
            <a:chExt cx="640026" cy="657416"/>
          </a:xfrm>
        </p:grpSpPr>
        <p:grpSp>
          <p:nvGrpSpPr>
            <p:cNvPr id="29" name="Group 28">
              <a:extLst>
                <a:ext uri="{FF2B5EF4-FFF2-40B4-BE49-F238E27FC236}">
                  <a16:creationId xmlns:a16="http://schemas.microsoft.com/office/drawing/2014/main" id="{22E8560E-2EF5-AFB8-ABC4-4A24C63D5EB8}"/>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4D303278-F062-6DD0-7CE7-5174C4614080}"/>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98AE80ED-4929-22DC-68C3-456E7C84B25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E6E2FC8A-4A4D-3BDB-6626-82FDBB657E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93CF0050-8668-031D-8D69-9320ED0CE0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85A47B7B-119C-05F7-2B03-1C33D4524E1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893B98B9-20DF-0290-D67B-F654AC4B78E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3" name="CompanyDirectory_EF0D">
            <a:extLst>
              <a:ext uri="{FF2B5EF4-FFF2-40B4-BE49-F238E27FC236}">
                <a16:creationId xmlns:a16="http://schemas.microsoft.com/office/drawing/2014/main" id="{C03FE11F-A1E7-B620-1A46-0941FE79CB9F}"/>
              </a:ext>
              <a:ext uri="{C183D7F6-B498-43B3-948B-1728B52AA6E4}">
                <adec:decorative xmlns:adec="http://schemas.microsoft.com/office/drawing/2017/decorative" val="1"/>
              </a:ext>
            </a:extLst>
          </p:cNvPr>
          <p:cNvSpPr>
            <a:spLocks noChangeAspect="1" noEditPoints="1"/>
          </p:cNvSpPr>
          <p:nvPr/>
        </p:nvSpPr>
        <p:spPr bwMode="auto">
          <a:xfrm>
            <a:off x="5550617" y="2950599"/>
            <a:ext cx="196208" cy="21803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25" name="Rounded Rectangle 3_1_1">
            <a:extLst>
              <a:ext uri="{FF2B5EF4-FFF2-40B4-BE49-F238E27FC236}">
                <a16:creationId xmlns:a16="http://schemas.microsoft.com/office/drawing/2014/main" id="{B12F22F0-BC59-7F47-990F-B6DC67897839}"/>
              </a:ext>
              <a:ext uri="{C183D7F6-B498-43B3-948B-1728B52AA6E4}">
                <adec:decorative xmlns:adec="http://schemas.microsoft.com/office/drawing/2017/decorative" val="1"/>
              </a:ext>
            </a:extLst>
          </p:cNvPr>
          <p:cNvSpPr>
            <a:spLocks/>
          </p:cNvSpPr>
          <p:nvPr/>
        </p:nvSpPr>
        <p:spPr>
          <a:xfrm>
            <a:off x="6187727"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Rectangle: Rounded Corners 20">
            <a:extLst>
              <a:ext uri="{FF2B5EF4-FFF2-40B4-BE49-F238E27FC236}">
                <a16:creationId xmlns:a16="http://schemas.microsoft.com/office/drawing/2014/main" id="{672660C8-4C87-4D27-FD0A-6C84E49E5A0C}"/>
              </a:ext>
            </a:extLst>
          </p:cNvPr>
          <p:cNvSpPr>
            <a:spLocks/>
          </p:cNvSpPr>
          <p:nvPr/>
        </p:nvSpPr>
        <p:spPr bwMode="auto">
          <a:xfrm>
            <a:off x="6327281" y="2861971"/>
            <a:ext cx="4912221" cy="395288"/>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it-IT" sz="1600">
                <a:solidFill>
                  <a:schemeClr val="accent1"/>
                </a:solidFill>
                <a:effectLst/>
                <a:latin typeface="+mj-lt"/>
                <a:ea typeface="+mj-ea"/>
                <a:cs typeface="+mj-cs"/>
              </a:rPr>
              <a:t>Etica e responsabilità</a:t>
            </a:r>
          </a:p>
        </p:txBody>
      </p:sp>
      <p:sp>
        <p:nvSpPr>
          <p:cNvPr id="24" name="TextBox 23">
            <a:extLst>
              <a:ext uri="{FF2B5EF4-FFF2-40B4-BE49-F238E27FC236}">
                <a16:creationId xmlns:a16="http://schemas.microsoft.com/office/drawing/2014/main" id="{50F3649D-CE75-C08C-E09C-D2DD8174A948}"/>
              </a:ext>
            </a:extLst>
          </p:cNvPr>
          <p:cNvSpPr txBox="1">
            <a:spLocks/>
          </p:cNvSpPr>
          <p:nvPr/>
        </p:nvSpPr>
        <p:spPr>
          <a:xfrm>
            <a:off x="6416039" y="3411897"/>
            <a:ext cx="4861275" cy="2410916"/>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it-IT" sz="1400" dirty="0">
                <a:latin typeface="+mj-lt"/>
                <a:ea typeface="+mj-ea"/>
                <a:cs typeface="+mj-cs"/>
              </a:rPr>
              <a:t>Utilizzo responsabile dell'IA: </a:t>
            </a:r>
            <a:r>
              <a:rPr lang="it-IT" sz="1400" dirty="0">
                <a:effectLst/>
              </a:rPr>
              <a:t>è importante utilizzare l'IA in modo etico e rispettoso, ad esempio non bisogna usare l'IA per creare contenuti dannosi o ingannevoli</a:t>
            </a:r>
          </a:p>
          <a:p>
            <a:pPr marL="223838" indent="-223838">
              <a:spcAft>
                <a:spcPts val="1000"/>
              </a:spcAft>
              <a:buFont typeface="Arial" panose="020B0604020202020204" pitchFamily="34" charset="0"/>
              <a:buChar char="•"/>
            </a:pPr>
            <a:r>
              <a:rPr lang="it-IT" sz="1400" dirty="0">
                <a:latin typeface="+mj-lt"/>
                <a:ea typeface="+mj-ea"/>
                <a:cs typeface="+mj-cs"/>
              </a:rPr>
              <a:t>Privacy e consenso: </a:t>
            </a:r>
            <a:r>
              <a:rPr lang="it-IT" sz="1400" dirty="0">
                <a:effectLst/>
              </a:rPr>
              <a:t>è necessario rispettare sempre la privacy delle persone e ottenere l'autorizzazione prima </a:t>
            </a:r>
            <a:br>
              <a:rPr lang="it-IT" sz="1400" dirty="0">
                <a:effectLst/>
              </a:rPr>
            </a:br>
            <a:r>
              <a:rPr lang="it-IT" sz="1400" dirty="0">
                <a:effectLst/>
              </a:rPr>
              <a:t>di usare i loro dati</a:t>
            </a:r>
          </a:p>
          <a:p>
            <a:pPr marL="223838" indent="-223838">
              <a:spcAft>
                <a:spcPts val="1000"/>
              </a:spcAft>
              <a:buFont typeface="Arial" panose="020B0604020202020204" pitchFamily="34" charset="0"/>
              <a:buChar char="•"/>
            </a:pPr>
            <a:r>
              <a:rPr lang="it-IT" sz="1400" dirty="0">
                <a:latin typeface="+mj-lt"/>
                <a:ea typeface="+mj-ea"/>
                <a:cs typeface="+mj-cs"/>
              </a:rPr>
              <a:t>Pregiudizi ed equità: </a:t>
            </a:r>
            <a:r>
              <a:rPr lang="it-IT" sz="1400" dirty="0">
                <a:effectLst/>
              </a:rPr>
              <a:t>tieni presente che l'IA può talvolta riflettere i pregiudizi presenti nei dati su cui è stata addestrata; è importante riconoscere e correggere </a:t>
            </a:r>
            <a:br>
              <a:rPr lang="it-IT" sz="1400" dirty="0">
                <a:effectLst/>
              </a:rPr>
            </a:br>
            <a:r>
              <a:rPr lang="it-IT" sz="1400" dirty="0">
                <a:effectLst/>
              </a:rPr>
              <a:t>tali pregiudizi</a:t>
            </a:r>
          </a:p>
        </p:txBody>
      </p:sp>
      <p:grpSp>
        <p:nvGrpSpPr>
          <p:cNvPr id="46" name="Group 45">
            <a:extLst>
              <a:ext uri="{FF2B5EF4-FFF2-40B4-BE49-F238E27FC236}">
                <a16:creationId xmlns:a16="http://schemas.microsoft.com/office/drawing/2014/main" id="{B0A241FC-A111-BE34-B04C-18DFD75C48E8}"/>
              </a:ext>
              <a:ext uri="{C183D7F6-B498-43B3-948B-1728B52AA6E4}">
                <adec:decorative xmlns:adec="http://schemas.microsoft.com/office/drawing/2017/decorative" val="1"/>
              </a:ext>
            </a:extLst>
          </p:cNvPr>
          <p:cNvGrpSpPr>
            <a:grpSpLocks/>
          </p:cNvGrpSpPr>
          <p:nvPr/>
        </p:nvGrpSpPr>
        <p:grpSpPr>
          <a:xfrm>
            <a:off x="10818337" y="2805827"/>
            <a:ext cx="511080" cy="507576"/>
            <a:chOff x="547424" y="4293480"/>
            <a:chExt cx="640026" cy="657416"/>
          </a:xfrm>
        </p:grpSpPr>
        <p:grpSp>
          <p:nvGrpSpPr>
            <p:cNvPr id="47" name="Group 46">
              <a:extLst>
                <a:ext uri="{FF2B5EF4-FFF2-40B4-BE49-F238E27FC236}">
                  <a16:creationId xmlns:a16="http://schemas.microsoft.com/office/drawing/2014/main" id="{A644FA69-E2F8-5058-92DF-31F5CBDF12CC}"/>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782BF7B9-0E83-C8DD-3D1A-8C87A1FF280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2AA4803E-AF36-5F1D-C326-AF6E4C2D793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19048152-5D2B-9A1C-6A99-D47F551C0E2F}"/>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2A4DF4E9-9314-15EE-F022-20E5285A61F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A94B2836-51DA-8447-48D8-4278140B5BD0}"/>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28CEA628-8758-DCB9-BC9A-5CCBC28F0CDE}"/>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5" name="Compare_F057">
            <a:extLst>
              <a:ext uri="{FF2B5EF4-FFF2-40B4-BE49-F238E27FC236}">
                <a16:creationId xmlns:a16="http://schemas.microsoft.com/office/drawing/2014/main" id="{A783AE41-4211-457A-C934-BC67AE836736}"/>
              </a:ext>
              <a:ext uri="{C183D7F6-B498-43B3-948B-1728B52AA6E4}">
                <adec:decorative xmlns:adec="http://schemas.microsoft.com/office/drawing/2017/decorative" val="1"/>
              </a:ext>
            </a:extLst>
          </p:cNvPr>
          <p:cNvSpPr>
            <a:spLocks noChangeAspect="1" noEditPoints="1"/>
          </p:cNvSpPr>
          <p:nvPr/>
        </p:nvSpPr>
        <p:spPr bwMode="auto">
          <a:xfrm>
            <a:off x="10969297" y="2951622"/>
            <a:ext cx="209160" cy="21598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5" name="TextBox 4">
            <a:extLst>
              <a:ext uri="{FF2B5EF4-FFF2-40B4-BE49-F238E27FC236}">
                <a16:creationId xmlns:a16="http://schemas.microsoft.com/office/drawing/2014/main" id="{E6D33574-C3DC-79FF-D4FC-9F59064FCF02}"/>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25133820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EAD0-DE73-BF1D-1B52-D27DB610EB0A}"/>
              </a:ext>
            </a:extLst>
          </p:cNvPr>
          <p:cNvSpPr>
            <a:spLocks noGrp="1"/>
          </p:cNvSpPr>
          <p:nvPr>
            <p:ph type="title"/>
          </p:nvPr>
        </p:nvSpPr>
        <p:spPr>
          <a:xfrm>
            <a:off x="588263" y="457200"/>
            <a:ext cx="11018520" cy="492443"/>
          </a:xfrm>
        </p:spPr>
        <p:txBody>
          <a:bodyPr/>
          <a:lstStyle/>
          <a:p>
            <a:r>
              <a:rPr lang="it-IT"/>
              <a:t>Riepilogo</a:t>
            </a:r>
          </a:p>
        </p:txBody>
      </p:sp>
      <p:sp>
        <p:nvSpPr>
          <p:cNvPr id="6" name="Rectangle: Rounded Corners 5">
            <a:extLst>
              <a:ext uri="{FF2B5EF4-FFF2-40B4-BE49-F238E27FC236}">
                <a16:creationId xmlns:a16="http://schemas.microsoft.com/office/drawing/2014/main" id="{13F72AD9-BBCA-BE51-A5EA-FABB91BA2BC5}"/>
              </a:ext>
              <a:ext uri="{C183D7F6-B498-43B3-948B-1728B52AA6E4}">
                <adec:decorative xmlns:adec="http://schemas.microsoft.com/office/drawing/2017/decorative" val="1"/>
              </a:ext>
            </a:extLst>
          </p:cNvPr>
          <p:cNvSpPr>
            <a:spLocks/>
          </p:cNvSpPr>
          <p:nvPr/>
        </p:nvSpPr>
        <p:spPr>
          <a:xfrm>
            <a:off x="578791" y="1371691"/>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grpSp>
        <p:nvGrpSpPr>
          <p:cNvPr id="8" name="Group 7">
            <a:extLst>
              <a:ext uri="{FF2B5EF4-FFF2-40B4-BE49-F238E27FC236}">
                <a16:creationId xmlns:a16="http://schemas.microsoft.com/office/drawing/2014/main" id="{163FB0B3-A65E-E2A7-ADAE-887C3F4D50FF}"/>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9" name="Arrow: U-Turn 8">
              <a:extLst>
                <a:ext uri="{FF2B5EF4-FFF2-40B4-BE49-F238E27FC236}">
                  <a16:creationId xmlns:a16="http://schemas.microsoft.com/office/drawing/2014/main" id="{E8531D61-CDDD-E91C-C98E-17282AB0D643}"/>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99C54936-9597-5CFC-7BAF-5F440BF5CBBE}"/>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1" name="Rounded Rectangle 3_1">
            <a:extLst>
              <a:ext uri="{FF2B5EF4-FFF2-40B4-BE49-F238E27FC236}">
                <a16:creationId xmlns:a16="http://schemas.microsoft.com/office/drawing/2014/main" id="{FE024BB2-0D51-34EC-BB2A-06BD8597FB4F}"/>
              </a:ext>
              <a:ext uri="{C183D7F6-B498-43B3-948B-1728B52AA6E4}">
                <adec:decorative xmlns:adec="http://schemas.microsoft.com/office/drawing/2017/decorative" val="1"/>
              </a:ext>
            </a:extLst>
          </p:cNvPr>
          <p:cNvSpPr>
            <a:spLocks/>
          </p:cNvSpPr>
          <p:nvPr/>
        </p:nvSpPr>
        <p:spPr>
          <a:xfrm>
            <a:off x="762571" y="1554901"/>
            <a:ext cx="10667428"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2" name="TextBox 11">
            <a:extLst>
              <a:ext uri="{FF2B5EF4-FFF2-40B4-BE49-F238E27FC236}">
                <a16:creationId xmlns:a16="http://schemas.microsoft.com/office/drawing/2014/main" id="{7763F321-06E7-32FD-2D8C-EDB5B0247999}"/>
              </a:ext>
            </a:extLst>
          </p:cNvPr>
          <p:cNvSpPr txBox="1">
            <a:spLocks/>
          </p:cNvSpPr>
          <p:nvPr/>
        </p:nvSpPr>
        <p:spPr>
          <a:xfrm>
            <a:off x="951238" y="2342095"/>
            <a:ext cx="10478191" cy="2795637"/>
          </a:xfrm>
          <a:prstGeom prst="rect">
            <a:avLst/>
          </a:prstGeom>
          <a:noFill/>
        </p:spPr>
        <p:txBody>
          <a:bodyPr wrap="square" lIns="0" tIns="0" rIns="0" bIns="0">
            <a:spAutoFit/>
          </a:bodyPr>
          <a:lstStyle/>
          <a:p>
            <a:pPr>
              <a:spcAft>
                <a:spcPts val="600"/>
              </a:spcAft>
            </a:pPr>
            <a:r>
              <a:rPr lang="it-IT" sz="1800" dirty="0">
                <a:effectLst/>
                <a:latin typeface="+mj-lt"/>
                <a:ea typeface="+mj-ea"/>
                <a:cs typeface="+mj-cs"/>
              </a:rPr>
              <a:t>Nozioni di base sull'IA generativa:</a:t>
            </a:r>
          </a:p>
          <a:p>
            <a:pPr marL="312738" indent="-220663">
              <a:spcAft>
                <a:spcPts val="1400"/>
              </a:spcAft>
              <a:buFont typeface="Arial" panose="020B0604020202020204" pitchFamily="34" charset="0"/>
              <a:buChar char="•"/>
            </a:pPr>
            <a:r>
              <a:rPr lang="it-IT" sz="1600" dirty="0">
                <a:effectLst/>
                <a:latin typeface="+mj-lt"/>
              </a:rPr>
              <a:t>Cosa hai imparato: </a:t>
            </a:r>
            <a:r>
              <a:rPr lang="it-IT" sz="1600" dirty="0">
                <a:effectLst/>
              </a:rPr>
              <a:t>hai scoperto cos'è l'IA generativa e come funziona. Hai appreso che si tratta di un tipo di </a:t>
            </a:r>
            <a:br>
              <a:rPr lang="it-IT" sz="1600" dirty="0">
                <a:effectLst/>
              </a:rPr>
            </a:br>
            <a:r>
              <a:rPr lang="it-IT" sz="1600" dirty="0">
                <a:effectLst/>
              </a:rPr>
              <a:t>IA in grado di creare nuovi contenuti, come immagini, testo e musica, imparando dagli esempi</a:t>
            </a:r>
          </a:p>
          <a:p>
            <a:pPr marL="312738" indent="-220663">
              <a:spcAft>
                <a:spcPts val="1400"/>
              </a:spcAft>
              <a:buFont typeface="Arial" panose="020B0604020202020204" pitchFamily="34" charset="0"/>
              <a:buChar char="•"/>
            </a:pPr>
            <a:r>
              <a:rPr lang="it-IT" sz="1600" dirty="0">
                <a:latin typeface="+mj-lt"/>
              </a:rPr>
              <a:t>Perché è importante: </a:t>
            </a:r>
            <a:r>
              <a:rPr lang="it-IT" sz="1600" dirty="0">
                <a:effectLst/>
              </a:rPr>
              <a:t>comprendere l'IA generativa aiuta ad apprezzare come la tecnologia possa essere </a:t>
            </a:r>
            <a:br>
              <a:rPr lang="it-IT" sz="1600" dirty="0">
                <a:effectLst/>
              </a:rPr>
            </a:br>
            <a:r>
              <a:rPr lang="it-IT" sz="1600" dirty="0">
                <a:effectLst/>
              </a:rPr>
              <a:t>utilizzata in modo creativo e responsabile</a:t>
            </a:r>
          </a:p>
          <a:p>
            <a:pPr marL="312738" indent="-220663">
              <a:spcAft>
                <a:spcPts val="600"/>
              </a:spcAft>
              <a:buFont typeface="Arial" panose="020B0604020202020204" pitchFamily="34" charset="0"/>
              <a:buChar char="•"/>
            </a:pPr>
            <a:r>
              <a:rPr lang="it-IT" sz="1600" dirty="0">
                <a:latin typeface="+mj-lt"/>
              </a:rPr>
              <a:t>Creare la tua destinazione da sogno</a:t>
            </a:r>
          </a:p>
          <a:p>
            <a:pPr marL="619125" indent="-209550">
              <a:spcAft>
                <a:spcPts val="1000"/>
              </a:spcAft>
              <a:buFont typeface="Avenir Next LT Pro" panose="020B0504020202020204" pitchFamily="34" charset="0"/>
              <a:buChar char="–"/>
            </a:pPr>
            <a:r>
              <a:rPr lang="it-IT" sz="1400" dirty="0">
                <a:effectLst/>
                <a:latin typeface="+mj-lt"/>
              </a:rPr>
              <a:t>Cosa hai fatto: </a:t>
            </a:r>
            <a:r>
              <a:rPr lang="it-IT" sz="1400" dirty="0">
                <a:effectLst/>
              </a:rPr>
              <a:t>hai utilizzato l'IA per elaborare idee, creare immagini hero e progettare caratteristiche per la tua destinazione</a:t>
            </a:r>
          </a:p>
          <a:p>
            <a:pPr marL="619125" indent="-209550">
              <a:spcAft>
                <a:spcPts val="1000"/>
              </a:spcAft>
              <a:buFont typeface="Avenir Next LT Pro" panose="020B0504020202020204" pitchFamily="34" charset="0"/>
              <a:buChar char="–"/>
            </a:pPr>
            <a:r>
              <a:rPr lang="it-IT" sz="1400" dirty="0">
                <a:latin typeface="+mj-lt"/>
              </a:rPr>
              <a:t>Perché è importante: </a:t>
            </a:r>
            <a:r>
              <a:rPr lang="it-IT" sz="1400" dirty="0">
                <a:effectLst/>
              </a:rPr>
              <a:t>questi progetti ti hanno mostrato come l'IA possa dare vita alle tue idee creative in modi unici ed entusiasmanti</a:t>
            </a:r>
          </a:p>
        </p:txBody>
      </p:sp>
      <p:sp>
        <p:nvSpPr>
          <p:cNvPr id="13" name="Rectangle: Rounded Corners 12">
            <a:extLst>
              <a:ext uri="{FF2B5EF4-FFF2-40B4-BE49-F238E27FC236}">
                <a16:creationId xmlns:a16="http://schemas.microsoft.com/office/drawing/2014/main" id="{B749CB11-8F26-69E7-0ED8-66FD5A9FA77C}"/>
              </a:ext>
            </a:extLst>
          </p:cNvPr>
          <p:cNvSpPr>
            <a:spLocks/>
          </p:cNvSpPr>
          <p:nvPr/>
        </p:nvSpPr>
        <p:spPr bwMode="auto">
          <a:xfrm>
            <a:off x="944881" y="1738567"/>
            <a:ext cx="10066019"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it-IT" sz="1800">
                <a:solidFill>
                  <a:schemeClr val="accent2"/>
                </a:solidFill>
                <a:effectLst/>
                <a:latin typeface="+mj-lt"/>
                <a:ea typeface="+mj-ea"/>
                <a:cs typeface="+mj-cs"/>
              </a:rPr>
              <a:t>Aspetti chiave </a:t>
            </a:r>
          </a:p>
        </p:txBody>
      </p:sp>
      <p:grpSp>
        <p:nvGrpSpPr>
          <p:cNvPr id="25" name="Group 24">
            <a:extLst>
              <a:ext uri="{FF2B5EF4-FFF2-40B4-BE49-F238E27FC236}">
                <a16:creationId xmlns:a16="http://schemas.microsoft.com/office/drawing/2014/main" id="{746D8D3F-E4E3-5E37-903F-8DF6CD56CA1B}"/>
              </a:ext>
              <a:ext uri="{C183D7F6-B498-43B3-948B-1728B52AA6E4}">
                <adec:decorative xmlns:adec="http://schemas.microsoft.com/office/drawing/2017/decorative" val="1"/>
              </a:ext>
            </a:extLst>
          </p:cNvPr>
          <p:cNvGrpSpPr>
            <a:grpSpLocks/>
          </p:cNvGrpSpPr>
          <p:nvPr/>
        </p:nvGrpSpPr>
        <p:grpSpPr>
          <a:xfrm>
            <a:off x="10693723" y="1695861"/>
            <a:ext cx="553396" cy="549602"/>
            <a:chOff x="547424" y="4293480"/>
            <a:chExt cx="640026" cy="657416"/>
          </a:xfrm>
        </p:grpSpPr>
        <p:grpSp>
          <p:nvGrpSpPr>
            <p:cNvPr id="26" name="Group 25">
              <a:extLst>
                <a:ext uri="{FF2B5EF4-FFF2-40B4-BE49-F238E27FC236}">
                  <a16:creationId xmlns:a16="http://schemas.microsoft.com/office/drawing/2014/main" id="{74ED4784-D36C-5EFB-0977-676BFA1BED7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3C5BB50-EF44-64C9-26CA-DB1095FADD16}"/>
                  </a:ext>
                </a:extLst>
              </p:cNvPr>
              <p:cNvGrpSpPr/>
              <p:nvPr/>
            </p:nvGrpSpPr>
            <p:grpSpPr>
              <a:xfrm>
                <a:off x="987658" y="5065483"/>
                <a:ext cx="1169054" cy="1200820"/>
                <a:chOff x="6349393" y="1711575"/>
                <a:chExt cx="5590022" cy="5674618"/>
              </a:xfrm>
            </p:grpSpPr>
            <p:sp>
              <p:nvSpPr>
                <p:cNvPr id="31" name="Rounded Rectangle 3_1">
                  <a:extLst>
                    <a:ext uri="{FF2B5EF4-FFF2-40B4-BE49-F238E27FC236}">
                      <a16:creationId xmlns:a16="http://schemas.microsoft.com/office/drawing/2014/main" id="{2FAB3980-B334-F989-EDDF-27F74374C2A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3_1">
                  <a:extLst>
                    <a:ext uri="{FF2B5EF4-FFF2-40B4-BE49-F238E27FC236}">
                      <a16:creationId xmlns:a16="http://schemas.microsoft.com/office/drawing/2014/main" id="{3A5C8050-28E7-3A84-63BF-9BFB9C117DB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9" name="Rounded Rectangle 3_1">
                <a:extLst>
                  <a:ext uri="{FF2B5EF4-FFF2-40B4-BE49-F238E27FC236}">
                    <a16:creationId xmlns:a16="http://schemas.microsoft.com/office/drawing/2014/main" id="{A4A38036-45AD-1DAB-0968-B545DF3EA6B6}"/>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24_1">
                <a:extLst>
                  <a:ext uri="{FF2B5EF4-FFF2-40B4-BE49-F238E27FC236}">
                    <a16:creationId xmlns:a16="http://schemas.microsoft.com/office/drawing/2014/main" id="{EFA9E813-F07B-D51A-557B-AA595275D89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7" name="Oval 26">
              <a:extLst>
                <a:ext uri="{FF2B5EF4-FFF2-40B4-BE49-F238E27FC236}">
                  <a16:creationId xmlns:a16="http://schemas.microsoft.com/office/drawing/2014/main" id="{B35A15E2-9892-AEE3-2A2A-C0499F80C87B}"/>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39" name="book_2" title="Icon of a book and a pencil">
            <a:extLst>
              <a:ext uri="{FF2B5EF4-FFF2-40B4-BE49-F238E27FC236}">
                <a16:creationId xmlns:a16="http://schemas.microsoft.com/office/drawing/2014/main" id="{3DAB2446-4AA1-97F8-30ED-4750C9B2C759}"/>
              </a:ext>
            </a:extLst>
          </p:cNvPr>
          <p:cNvSpPr>
            <a:spLocks noChangeAspect="1" noEditPoints="1"/>
          </p:cNvSpPr>
          <p:nvPr/>
        </p:nvSpPr>
        <p:spPr bwMode="auto">
          <a:xfrm>
            <a:off x="10847815" y="1858745"/>
            <a:ext cx="245212" cy="22383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AA543435-D20F-E92C-9E5A-61746697F721}"/>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5044750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A1BA4-117A-1DF7-238F-09F9030DC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DCA48-3FDA-4946-D667-6DBA9C67DF07}"/>
              </a:ext>
            </a:extLst>
          </p:cNvPr>
          <p:cNvSpPr>
            <a:spLocks noGrp="1"/>
          </p:cNvSpPr>
          <p:nvPr>
            <p:ph type="title"/>
          </p:nvPr>
        </p:nvSpPr>
        <p:spPr>
          <a:xfrm>
            <a:off x="588963" y="457200"/>
            <a:ext cx="11017250" cy="1292662"/>
          </a:xfrm>
        </p:spPr>
        <p:txBody>
          <a:bodyPr/>
          <a:lstStyle/>
          <a:p>
            <a:r>
              <a:rPr lang="it-IT" sz="2800" dirty="0"/>
              <a:t>Riflettere e approfondire: il percorso di IA continua!</a:t>
            </a:r>
            <a:br>
              <a:rPr lang="it-IT" sz="2800" dirty="0"/>
            </a:br>
            <a:br>
              <a:rPr lang="it-IT" sz="2800" dirty="0"/>
            </a:br>
            <a:endParaRPr lang="it-IT" sz="2800" dirty="0"/>
          </a:p>
        </p:txBody>
      </p:sp>
      <p:sp>
        <p:nvSpPr>
          <p:cNvPr id="8" name="Rectangle: Rounded Corners 7">
            <a:extLst>
              <a:ext uri="{FF2B5EF4-FFF2-40B4-BE49-F238E27FC236}">
                <a16:creationId xmlns:a16="http://schemas.microsoft.com/office/drawing/2014/main" id="{8830C1ED-9852-6732-5AF2-EF0CFDE4C634}"/>
              </a:ext>
              <a:ext uri="{C183D7F6-B498-43B3-948B-1728B52AA6E4}">
                <adec:decorative xmlns:adec="http://schemas.microsoft.com/office/drawing/2017/decorative" val="1"/>
              </a:ext>
            </a:extLst>
          </p:cNvPr>
          <p:cNvSpPr>
            <a:spLocks/>
          </p:cNvSpPr>
          <p:nvPr/>
        </p:nvSpPr>
        <p:spPr>
          <a:xfrm>
            <a:off x="571222" y="2123087"/>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sp>
        <p:nvSpPr>
          <p:cNvPr id="9" name="TextBox 8">
            <a:extLst>
              <a:ext uri="{FF2B5EF4-FFF2-40B4-BE49-F238E27FC236}">
                <a16:creationId xmlns:a16="http://schemas.microsoft.com/office/drawing/2014/main" id="{2B87C61B-D347-42E6-5E86-CEA4C6782B0E}"/>
              </a:ext>
            </a:extLst>
          </p:cNvPr>
          <p:cNvSpPr txBox="1">
            <a:spLocks/>
          </p:cNvSpPr>
          <p:nvPr/>
        </p:nvSpPr>
        <p:spPr>
          <a:xfrm>
            <a:off x="588963" y="1213683"/>
            <a:ext cx="11017250" cy="553998"/>
          </a:xfrm>
          <a:prstGeom prst="rect">
            <a:avLst/>
          </a:prstGeom>
          <a:noFill/>
        </p:spPr>
        <p:txBody>
          <a:bodyPr wrap="square" lIns="0" tIns="0" rIns="0" bIns="0" anchor="t">
            <a:spAutoFit/>
          </a:bodyPr>
          <a:lstStyle/>
          <a:p>
            <a:pPr defTabSz="932742">
              <a:spcBef>
                <a:spcPct val="0"/>
              </a:spcBef>
            </a:pPr>
            <a:r>
              <a:rPr lang="it-IT" sz="1800" dirty="0">
                <a:ln w="3175">
                  <a:noFill/>
                </a:ln>
                <a:gradFill flip="none">
                  <a:gsLst>
                    <a:gs pos="0">
                      <a:srgbClr val="FF5C39"/>
                    </a:gs>
                    <a:gs pos="100000">
                      <a:srgbClr val="C73ECC"/>
                    </a:gs>
                  </a:gsLst>
                  <a:lin ang="10800000" scaled="1"/>
                  <a:tileRect/>
                </a:gradFill>
                <a:latin typeface="+mj-lt"/>
                <a:ea typeface="+mj-ea"/>
                <a:cs typeface="+mj-cs"/>
              </a:rPr>
              <a:t>Congratulazioni per aver completato il programma Microsoft Esplorare l'IA! Prenditi un momento per riflettere su ciò che hai imparato e pensa a come puoi continuare a esplorare l'IA generativa</a:t>
            </a:r>
          </a:p>
        </p:txBody>
      </p:sp>
      <p:grpSp>
        <p:nvGrpSpPr>
          <p:cNvPr id="10" name="Group 9">
            <a:extLst>
              <a:ext uri="{FF2B5EF4-FFF2-40B4-BE49-F238E27FC236}">
                <a16:creationId xmlns:a16="http://schemas.microsoft.com/office/drawing/2014/main" id="{D068017B-DE74-2463-AD35-9C5FF017E20D}"/>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1" name="Arrow: U-Turn 10">
              <a:extLst>
                <a:ext uri="{FF2B5EF4-FFF2-40B4-BE49-F238E27FC236}">
                  <a16:creationId xmlns:a16="http://schemas.microsoft.com/office/drawing/2014/main" id="{7F1B64E8-FE31-B6DF-35B2-9C9A9139A095}"/>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E0DB33E7-7941-1F3E-2061-19B4CA1529F1}"/>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3" name="Rounded Rectangle 3_1">
            <a:extLst>
              <a:ext uri="{FF2B5EF4-FFF2-40B4-BE49-F238E27FC236}">
                <a16:creationId xmlns:a16="http://schemas.microsoft.com/office/drawing/2014/main" id="{B8A563F9-77F3-AF03-853D-848BBA2C67D9}"/>
              </a:ext>
              <a:ext uri="{C183D7F6-B498-43B3-948B-1728B52AA6E4}">
                <adec:decorative xmlns:adec="http://schemas.microsoft.com/office/drawing/2017/decorative" val="1"/>
              </a:ext>
            </a:extLst>
          </p:cNvPr>
          <p:cNvSpPr>
            <a:spLocks/>
          </p:cNvSpPr>
          <p:nvPr/>
        </p:nvSpPr>
        <p:spPr>
          <a:xfrm>
            <a:off x="762572" y="2286418"/>
            <a:ext cx="5242273"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5" name="Rectangle: Rounded Corners 14">
            <a:extLst>
              <a:ext uri="{FF2B5EF4-FFF2-40B4-BE49-F238E27FC236}">
                <a16:creationId xmlns:a16="http://schemas.microsoft.com/office/drawing/2014/main" id="{39E00979-C838-4EA9-A557-C658D1E0B630}"/>
              </a:ext>
              <a:ext uri="{C183D7F6-B498-43B3-948B-1728B52AA6E4}">
                <adec:decorative xmlns:adec="http://schemas.microsoft.com/office/drawing/2017/decorative" val="0"/>
              </a:ext>
            </a:extLst>
          </p:cNvPr>
          <p:cNvSpPr>
            <a:spLocks/>
          </p:cNvSpPr>
          <p:nvPr/>
        </p:nvSpPr>
        <p:spPr bwMode="auto">
          <a:xfrm>
            <a:off x="951238" y="2470084"/>
            <a:ext cx="4558022"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it-IT" sz="1800">
                <a:solidFill>
                  <a:schemeClr val="accent2"/>
                </a:solidFill>
                <a:effectLst/>
                <a:latin typeface="+mj-lt"/>
                <a:ea typeface="+mj-ea"/>
                <a:cs typeface="+mj-cs"/>
              </a:rPr>
              <a:t>Riflessione </a:t>
            </a:r>
          </a:p>
        </p:txBody>
      </p:sp>
      <p:sp>
        <p:nvSpPr>
          <p:cNvPr id="14" name="TextBox 13">
            <a:extLst>
              <a:ext uri="{FF2B5EF4-FFF2-40B4-BE49-F238E27FC236}">
                <a16:creationId xmlns:a16="http://schemas.microsoft.com/office/drawing/2014/main" id="{062EA9C6-56D3-5BBB-2DAF-118BCEFED33E}"/>
              </a:ext>
            </a:extLst>
          </p:cNvPr>
          <p:cNvSpPr txBox="1">
            <a:spLocks/>
          </p:cNvSpPr>
          <p:nvPr/>
        </p:nvSpPr>
        <p:spPr>
          <a:xfrm>
            <a:off x="951238" y="3073612"/>
            <a:ext cx="4838676" cy="2351926"/>
          </a:xfrm>
          <a:prstGeom prst="rect">
            <a:avLst/>
          </a:prstGeom>
          <a:noFill/>
        </p:spPr>
        <p:txBody>
          <a:bodyPr wrap="square" lIns="0" tIns="0" rIns="0" bIns="0">
            <a:spAutoFit/>
          </a:bodyPr>
          <a:lstStyle/>
          <a:p>
            <a:pPr>
              <a:spcAft>
                <a:spcPts val="800"/>
              </a:spcAft>
            </a:pPr>
            <a:r>
              <a:rPr lang="it-IT" sz="1600" dirty="0">
                <a:effectLst/>
                <a:ea typeface="+mj-ea"/>
                <a:cs typeface="+mj-cs"/>
              </a:rPr>
              <a:t>Prenditi un momento per pensare al tuo percorso durante questo corso:</a:t>
            </a:r>
          </a:p>
          <a:p>
            <a:pPr marL="312738" indent="-220663">
              <a:spcAft>
                <a:spcPts val="1800"/>
              </a:spcAft>
              <a:buClr>
                <a:schemeClr val="tx1"/>
              </a:buClr>
              <a:buFont typeface="Arial" panose="020B0604020202020204" pitchFamily="34" charset="0"/>
              <a:buChar char="•"/>
            </a:pPr>
            <a:r>
              <a:rPr lang="it-IT" sz="1600" dirty="0">
                <a:solidFill>
                  <a:schemeClr val="accent2"/>
                </a:solidFill>
                <a:effectLst/>
                <a:latin typeface="+mj-lt"/>
                <a:ea typeface="+mj-ea"/>
                <a:cs typeface="+mj-cs"/>
              </a:rPr>
              <a:t>Parte preferita: </a:t>
            </a:r>
            <a:r>
              <a:rPr lang="it-IT" sz="1600" dirty="0">
                <a:effectLst/>
              </a:rPr>
              <a:t>qual è stata la tua parte preferita del corso? L'elaborazione di idee, la creazione di immagini o qualcos'altro?</a:t>
            </a:r>
          </a:p>
          <a:p>
            <a:pPr marL="312738" indent="-220663">
              <a:spcAft>
                <a:spcPts val="1500"/>
              </a:spcAft>
              <a:buClr>
                <a:schemeClr val="tx1"/>
              </a:buClr>
              <a:buFont typeface="Arial" panose="020B0604020202020204" pitchFamily="34" charset="0"/>
              <a:buChar char="•"/>
            </a:pPr>
            <a:r>
              <a:rPr lang="it-IT" sz="1600" dirty="0">
                <a:solidFill>
                  <a:schemeClr val="accent2"/>
                </a:solidFill>
                <a:latin typeface="+mj-lt"/>
                <a:ea typeface="+mj-ea"/>
                <a:cs typeface="+mj-cs"/>
              </a:rPr>
              <a:t>Cosa hai imparato: </a:t>
            </a:r>
            <a:r>
              <a:rPr lang="it-IT" sz="1600" dirty="0">
                <a:effectLst/>
              </a:rPr>
              <a:t>quali nuove competenze </a:t>
            </a:r>
            <a:br>
              <a:rPr lang="it-IT" sz="1600" dirty="0">
                <a:effectLst/>
              </a:rPr>
            </a:br>
            <a:r>
              <a:rPr lang="it-IT" sz="1600" dirty="0">
                <a:effectLst/>
              </a:rPr>
              <a:t>o conoscenze hai ottenuto? Come ti senti a utilizzare l'IA ora rispetto a quando hai iniziato?</a:t>
            </a:r>
          </a:p>
        </p:txBody>
      </p:sp>
      <p:grpSp>
        <p:nvGrpSpPr>
          <p:cNvPr id="16" name="Group 15">
            <a:extLst>
              <a:ext uri="{FF2B5EF4-FFF2-40B4-BE49-F238E27FC236}">
                <a16:creationId xmlns:a16="http://schemas.microsoft.com/office/drawing/2014/main" id="{2E7F7C1A-61B6-DF58-AB49-F3AE83014F0D}"/>
              </a:ext>
              <a:ext uri="{C183D7F6-B498-43B3-948B-1728B52AA6E4}">
                <adec:decorative xmlns:adec="http://schemas.microsoft.com/office/drawing/2017/decorative" val="1"/>
              </a:ext>
            </a:extLst>
          </p:cNvPr>
          <p:cNvGrpSpPr>
            <a:grpSpLocks/>
          </p:cNvGrpSpPr>
          <p:nvPr/>
        </p:nvGrpSpPr>
        <p:grpSpPr>
          <a:xfrm>
            <a:off x="5268569" y="2427378"/>
            <a:ext cx="553396" cy="549602"/>
            <a:chOff x="547424" y="4293480"/>
            <a:chExt cx="640026" cy="657416"/>
          </a:xfrm>
        </p:grpSpPr>
        <p:grpSp>
          <p:nvGrpSpPr>
            <p:cNvPr id="17" name="Group 16">
              <a:extLst>
                <a:ext uri="{FF2B5EF4-FFF2-40B4-BE49-F238E27FC236}">
                  <a16:creationId xmlns:a16="http://schemas.microsoft.com/office/drawing/2014/main" id="{B03ADAFF-8F8A-0EB6-D8B6-F04DAF2517C2}"/>
                </a:ext>
              </a:extLst>
            </p:cNvPr>
            <p:cNvGrpSpPr/>
            <p:nvPr/>
          </p:nvGrpSpPr>
          <p:grpSpPr>
            <a:xfrm>
              <a:off x="547424" y="4293480"/>
              <a:ext cx="640026" cy="657416"/>
              <a:chOff x="987658" y="5065483"/>
              <a:chExt cx="1169054" cy="1200820"/>
            </a:xfrm>
          </p:grpSpPr>
          <p:grpSp>
            <p:nvGrpSpPr>
              <p:cNvPr id="19" name="Group 18">
                <a:extLst>
                  <a:ext uri="{FF2B5EF4-FFF2-40B4-BE49-F238E27FC236}">
                    <a16:creationId xmlns:a16="http://schemas.microsoft.com/office/drawing/2014/main" id="{49F2BB61-B35E-1972-60B4-A2438DDFEC32}"/>
                  </a:ext>
                </a:extLst>
              </p:cNvPr>
              <p:cNvGrpSpPr/>
              <p:nvPr/>
            </p:nvGrpSpPr>
            <p:grpSpPr>
              <a:xfrm>
                <a:off x="987658" y="5065483"/>
                <a:ext cx="1169054" cy="1200820"/>
                <a:chOff x="6349393" y="1711575"/>
                <a:chExt cx="5590022" cy="5674618"/>
              </a:xfrm>
            </p:grpSpPr>
            <p:sp>
              <p:nvSpPr>
                <p:cNvPr id="22" name="Rounded Rectangle 3_1">
                  <a:extLst>
                    <a:ext uri="{FF2B5EF4-FFF2-40B4-BE49-F238E27FC236}">
                      <a16:creationId xmlns:a16="http://schemas.microsoft.com/office/drawing/2014/main" id="{D17A151D-C471-9388-4E2D-F799CA8FE2B8}"/>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3" name="Rounded Rectangle 3_1">
                  <a:extLst>
                    <a:ext uri="{FF2B5EF4-FFF2-40B4-BE49-F238E27FC236}">
                      <a16:creationId xmlns:a16="http://schemas.microsoft.com/office/drawing/2014/main" id="{645B058E-775B-1B8A-36F4-2EFF263D266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0" name="Rounded Rectangle 3_1">
                <a:extLst>
                  <a:ext uri="{FF2B5EF4-FFF2-40B4-BE49-F238E27FC236}">
                    <a16:creationId xmlns:a16="http://schemas.microsoft.com/office/drawing/2014/main" id="{BC9C278D-4FE0-CA27-5AAF-82286D98DF3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24_1">
                <a:extLst>
                  <a:ext uri="{FF2B5EF4-FFF2-40B4-BE49-F238E27FC236}">
                    <a16:creationId xmlns:a16="http://schemas.microsoft.com/office/drawing/2014/main" id="{35A1DD58-8A17-3F6F-0422-3E01B08FDEBF}"/>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8" name="Oval 17">
              <a:extLst>
                <a:ext uri="{FF2B5EF4-FFF2-40B4-BE49-F238E27FC236}">
                  <a16:creationId xmlns:a16="http://schemas.microsoft.com/office/drawing/2014/main" id="{3F9D5DE7-175D-FB48-71D8-DF626C292A1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5" name="Rounded Rectangle 3_1_1">
            <a:extLst>
              <a:ext uri="{FF2B5EF4-FFF2-40B4-BE49-F238E27FC236}">
                <a16:creationId xmlns:a16="http://schemas.microsoft.com/office/drawing/2014/main" id="{CE8ECB93-B875-B2B1-04C8-B50F5B5B5398}"/>
              </a:ext>
              <a:ext uri="{C183D7F6-B498-43B3-948B-1728B52AA6E4}">
                <adec:decorative xmlns:adec="http://schemas.microsoft.com/office/drawing/2017/decorative" val="1"/>
              </a:ext>
            </a:extLst>
          </p:cNvPr>
          <p:cNvSpPr>
            <a:spLocks/>
          </p:cNvSpPr>
          <p:nvPr/>
        </p:nvSpPr>
        <p:spPr>
          <a:xfrm>
            <a:off x="6187727" y="2286417"/>
            <a:ext cx="5242273" cy="3822696"/>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27" name="Rectangle: Rounded Corners 26">
            <a:extLst>
              <a:ext uri="{FF2B5EF4-FFF2-40B4-BE49-F238E27FC236}">
                <a16:creationId xmlns:a16="http://schemas.microsoft.com/office/drawing/2014/main" id="{1BD2CFEC-3C86-CE58-BEE8-5594DE96F263}"/>
              </a:ext>
              <a:ext uri="{C183D7F6-B498-43B3-948B-1728B52AA6E4}">
                <adec:decorative xmlns:adec="http://schemas.microsoft.com/office/drawing/2017/decorative" val="0"/>
              </a:ext>
            </a:extLst>
          </p:cNvPr>
          <p:cNvSpPr>
            <a:spLocks/>
          </p:cNvSpPr>
          <p:nvPr/>
        </p:nvSpPr>
        <p:spPr bwMode="auto">
          <a:xfrm>
            <a:off x="6370607" y="2470084"/>
            <a:ext cx="4640293" cy="464190"/>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it-IT" sz="1800">
                <a:solidFill>
                  <a:schemeClr val="accent1"/>
                </a:solidFill>
                <a:effectLst/>
                <a:latin typeface="+mj-lt"/>
                <a:ea typeface="+mj-ea"/>
                <a:cs typeface="+mj-cs"/>
              </a:rPr>
              <a:t>Continua a esplorare!</a:t>
            </a:r>
          </a:p>
        </p:txBody>
      </p:sp>
      <p:sp>
        <p:nvSpPr>
          <p:cNvPr id="26" name="TextBox 25">
            <a:extLst>
              <a:ext uri="{FF2B5EF4-FFF2-40B4-BE49-F238E27FC236}">
                <a16:creationId xmlns:a16="http://schemas.microsoft.com/office/drawing/2014/main" id="{7546B5FE-65BB-080B-C312-02379E16D2A4}"/>
              </a:ext>
            </a:extLst>
          </p:cNvPr>
          <p:cNvSpPr txBox="1">
            <a:spLocks/>
          </p:cNvSpPr>
          <p:nvPr/>
        </p:nvSpPr>
        <p:spPr>
          <a:xfrm>
            <a:off x="6372225" y="3073612"/>
            <a:ext cx="4819731" cy="2549416"/>
          </a:xfrm>
          <a:prstGeom prst="rect">
            <a:avLst/>
          </a:prstGeom>
          <a:noFill/>
        </p:spPr>
        <p:txBody>
          <a:bodyPr wrap="square" lIns="0" tIns="0" rIns="0" bIns="0">
            <a:spAutoFit/>
          </a:bodyPr>
          <a:lstStyle/>
          <a:p>
            <a:pPr>
              <a:spcAft>
                <a:spcPts val="800"/>
              </a:spcAft>
            </a:pPr>
            <a:r>
              <a:rPr lang="it-IT" sz="1600" dirty="0">
                <a:ea typeface="+mj-ea"/>
                <a:cs typeface="+mj-cs"/>
              </a:rPr>
              <a:t>Il tuo percorso con l'IA generativa non deve terminare qui. Ecco alcuni modi per continuare a esplorare:</a:t>
            </a:r>
          </a:p>
          <a:p>
            <a:pPr marL="312738" indent="-220663">
              <a:spcAft>
                <a:spcPts val="1800"/>
              </a:spcAft>
              <a:buClr>
                <a:schemeClr val="tx1"/>
              </a:buClr>
              <a:buFont typeface="Arial" panose="020B0604020202020204" pitchFamily="34" charset="0"/>
              <a:buChar char="•"/>
            </a:pPr>
            <a:r>
              <a:rPr lang="it-IT" sz="1600" dirty="0">
                <a:solidFill>
                  <a:schemeClr val="accent1"/>
                </a:solidFill>
                <a:latin typeface="+mj-lt"/>
                <a:ea typeface="+mj-ea"/>
                <a:cs typeface="+mj-cs"/>
              </a:rPr>
              <a:t>Esplora ulteriormente: </a:t>
            </a:r>
            <a:r>
              <a:rPr lang="it-IT" sz="1600" dirty="0"/>
              <a:t>usa Copilot per approfondire le tue idee attuali o iniziare nuovi progetti. Prova a creare una nuova destinazione </a:t>
            </a:r>
            <a:br>
              <a:rPr lang="it-IT" sz="1600" dirty="0"/>
            </a:br>
            <a:r>
              <a:rPr lang="it-IT" sz="1600" dirty="0"/>
              <a:t>o a progettare un evento a tema</a:t>
            </a:r>
          </a:p>
          <a:p>
            <a:pPr marL="312738" indent="-220663">
              <a:spcAft>
                <a:spcPts val="1500"/>
              </a:spcAft>
              <a:buClr>
                <a:schemeClr val="tx1"/>
              </a:buClr>
              <a:buFont typeface="Arial" panose="020B0604020202020204" pitchFamily="34" charset="0"/>
              <a:buChar char="•"/>
            </a:pPr>
            <a:r>
              <a:rPr lang="it-IT" sz="1600" dirty="0">
                <a:solidFill>
                  <a:schemeClr val="accent1"/>
                </a:solidFill>
                <a:latin typeface="+mj-lt"/>
                <a:ea typeface="+mj-ea"/>
                <a:cs typeface="+mj-cs"/>
              </a:rPr>
              <a:t>Ulteriori sfide: </a:t>
            </a:r>
            <a:r>
              <a:rPr lang="it-IT" sz="1600" dirty="0"/>
              <a:t>mettiti alla prova con attività divertenti, come creare una città futuristica </a:t>
            </a:r>
            <a:br>
              <a:rPr lang="it-IT" sz="1600" dirty="0"/>
            </a:br>
            <a:r>
              <a:rPr lang="it-IT" sz="1600" dirty="0"/>
              <a:t>o progettare una foresta magica</a:t>
            </a:r>
          </a:p>
        </p:txBody>
      </p:sp>
      <p:grpSp>
        <p:nvGrpSpPr>
          <p:cNvPr id="28" name="Group 27">
            <a:extLst>
              <a:ext uri="{FF2B5EF4-FFF2-40B4-BE49-F238E27FC236}">
                <a16:creationId xmlns:a16="http://schemas.microsoft.com/office/drawing/2014/main" id="{1370E88E-6135-D60A-7687-55411DFD0F03}"/>
              </a:ext>
              <a:ext uri="{C183D7F6-B498-43B3-948B-1728B52AA6E4}">
                <adec:decorative xmlns:adec="http://schemas.microsoft.com/office/drawing/2017/decorative" val="1"/>
              </a:ext>
            </a:extLst>
          </p:cNvPr>
          <p:cNvGrpSpPr>
            <a:grpSpLocks/>
          </p:cNvGrpSpPr>
          <p:nvPr/>
        </p:nvGrpSpPr>
        <p:grpSpPr>
          <a:xfrm>
            <a:off x="10693724" y="2427378"/>
            <a:ext cx="553396" cy="549602"/>
            <a:chOff x="547424" y="4293480"/>
            <a:chExt cx="640026" cy="657416"/>
          </a:xfrm>
        </p:grpSpPr>
        <p:grpSp>
          <p:nvGrpSpPr>
            <p:cNvPr id="29" name="Group 28">
              <a:extLst>
                <a:ext uri="{FF2B5EF4-FFF2-40B4-BE49-F238E27FC236}">
                  <a16:creationId xmlns:a16="http://schemas.microsoft.com/office/drawing/2014/main" id="{8E7F07B4-CCF0-0390-6E47-FB397177665B}"/>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D103EF10-DE45-34AC-9B89-E1309398578E}"/>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BF3213BA-2C52-8FA6-5379-8975B3266526}"/>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9E4B2A41-6CDC-2049-DE88-D5DECE2E6B9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8441DCCB-6104-BF31-3683-F48B953B9DD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CF6098EB-36E4-E7C9-6D75-D09A01D07F7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EEEDF96A-542D-50BA-B131-89E4DEB94C73}"/>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43" name="magnify">
            <a:extLst>
              <a:ext uri="{FF2B5EF4-FFF2-40B4-BE49-F238E27FC236}">
                <a16:creationId xmlns:a16="http://schemas.microsoft.com/office/drawing/2014/main" id="{58BB673A-6162-0DEF-B410-D937C89E3874}"/>
              </a:ext>
              <a:ext uri="{C183D7F6-B498-43B3-948B-1728B52AA6E4}">
                <adec:decorative xmlns:adec="http://schemas.microsoft.com/office/drawing/2017/decorative" val="1"/>
              </a:ext>
            </a:extLst>
          </p:cNvPr>
          <p:cNvSpPr>
            <a:spLocks noChangeAspect="1" noEditPoints="1"/>
          </p:cNvSpPr>
          <p:nvPr/>
        </p:nvSpPr>
        <p:spPr bwMode="auto">
          <a:xfrm flipH="1">
            <a:off x="10845682" y="2579823"/>
            <a:ext cx="249480" cy="24471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44" name="brain_3">
            <a:extLst>
              <a:ext uri="{FF2B5EF4-FFF2-40B4-BE49-F238E27FC236}">
                <a16:creationId xmlns:a16="http://schemas.microsoft.com/office/drawing/2014/main" id="{7DBBFBD0-5BBD-6217-B601-E858E022446A}"/>
              </a:ext>
              <a:ext uri="{C183D7F6-B498-43B3-948B-1728B52AA6E4}">
                <adec:decorative xmlns:adec="http://schemas.microsoft.com/office/drawing/2017/decorative" val="1"/>
              </a:ext>
            </a:extLst>
          </p:cNvPr>
          <p:cNvSpPr>
            <a:spLocks noChangeAspect="1" noEditPoints="1"/>
          </p:cNvSpPr>
          <p:nvPr/>
        </p:nvSpPr>
        <p:spPr bwMode="auto">
          <a:xfrm>
            <a:off x="5424497" y="2572319"/>
            <a:ext cx="241540" cy="25972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ED07E7E4-922B-8F7B-A7AA-D8A5F5C19AFE}"/>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1926486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103C-53BA-33FC-F0F1-D559C6FD327D}"/>
              </a:ext>
            </a:extLst>
          </p:cNvPr>
          <p:cNvSpPr>
            <a:spLocks noGrp="1"/>
          </p:cNvSpPr>
          <p:nvPr>
            <p:ph type="title"/>
          </p:nvPr>
        </p:nvSpPr>
        <p:spPr>
          <a:xfrm>
            <a:off x="585214" y="2819603"/>
            <a:ext cx="5891785" cy="1218795"/>
          </a:xfrm>
        </p:spPr>
        <p:txBody>
          <a:bodyPr vert="horz" wrap="square" lIns="0" tIns="0" rIns="0" bIns="0" rtlCol="0" anchor="b">
            <a:spAutoFit/>
          </a:bodyPr>
          <a:lstStyle/>
          <a:p>
            <a:r>
              <a:rPr lang="it-IT" sz="4400" dirty="0">
                <a:solidFill>
                  <a:schemeClr val="tx1"/>
                </a:solidFill>
              </a:rPr>
              <a:t>Microsoft Learn</a:t>
            </a:r>
            <a:br>
              <a:rPr lang="it-IT" sz="4400" dirty="0"/>
            </a:br>
            <a:r>
              <a:rPr lang="it-IT" sz="4400" dirty="0">
                <a:gradFill flip="none" rotWithShape="1">
                  <a:gsLst>
                    <a:gs pos="0">
                      <a:schemeClr val="accent1"/>
                    </a:gs>
                    <a:gs pos="100000">
                      <a:schemeClr val="accent2"/>
                    </a:gs>
                  </a:gsLst>
                  <a:lin ang="10800000" scaled="1"/>
                  <a:tileRect/>
                </a:gradFill>
                <a:ea typeface="+mj-ea"/>
                <a:cs typeface="+mj-cs"/>
              </a:rPr>
              <a:t>Scatena le opportunità   </a:t>
            </a:r>
          </a:p>
        </p:txBody>
      </p:sp>
      <p:sp>
        <p:nvSpPr>
          <p:cNvPr id="3" name="TextBox 2">
            <a:extLst>
              <a:ext uri="{FF2B5EF4-FFF2-40B4-BE49-F238E27FC236}">
                <a16:creationId xmlns:a16="http://schemas.microsoft.com/office/drawing/2014/main" id="{867D16A3-6E97-1318-01BF-23220B2912E9}"/>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20190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A25A8-5ABD-6553-F8E2-E02E11AF4492}"/>
              </a:ext>
            </a:extLst>
          </p:cNvPr>
          <p:cNvSpPr>
            <a:spLocks noGrp="1"/>
          </p:cNvSpPr>
          <p:nvPr>
            <p:ph type="title"/>
          </p:nvPr>
        </p:nvSpPr>
        <p:spPr>
          <a:xfrm>
            <a:off x="588963" y="457200"/>
            <a:ext cx="11017250" cy="492443"/>
          </a:xfrm>
        </p:spPr>
        <p:txBody>
          <a:bodyPr/>
          <a:lstStyle/>
          <a:p>
            <a:r>
              <a:rPr lang="it-IT"/>
              <a:t>Che cos'è Microsoft Copilot?</a:t>
            </a:r>
          </a:p>
        </p:txBody>
      </p:sp>
      <p:pic>
        <p:nvPicPr>
          <p:cNvPr id="7" name="Picture 6">
            <a:extLst>
              <a:ext uri="{FF2B5EF4-FFF2-40B4-BE49-F238E27FC236}">
                <a16:creationId xmlns:a16="http://schemas.microsoft.com/office/drawing/2014/main" id="{9543BA56-F850-9F48-ED51-D6E971E0185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6" name="Freeform: Shape 25">
            <a:extLst>
              <a:ext uri="{FF2B5EF4-FFF2-40B4-BE49-F238E27FC236}">
                <a16:creationId xmlns:a16="http://schemas.microsoft.com/office/drawing/2014/main" id="{CE7DF4FA-D2BB-3FF2-48B7-0A203CAB65D7}"/>
              </a:ext>
              <a:ext uri="{C183D7F6-B498-43B3-948B-1728B52AA6E4}">
                <adec:decorative xmlns:adec="http://schemas.microsoft.com/office/drawing/2017/decorative" val="1"/>
              </a:ext>
            </a:extLst>
          </p:cNvPr>
          <p:cNvSpPr>
            <a:spLocks/>
          </p:cNvSpPr>
          <p:nvPr/>
        </p:nvSpPr>
        <p:spPr bwMode="auto">
          <a:xfrm>
            <a:off x="6979920" y="1686715"/>
            <a:ext cx="5212080" cy="4582324"/>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TextBox 11">
            <a:extLst>
              <a:ext uri="{FF2B5EF4-FFF2-40B4-BE49-F238E27FC236}">
                <a16:creationId xmlns:a16="http://schemas.microsoft.com/office/drawing/2014/main" id="{41E491DA-2A27-27E7-EE40-14BA22963C28}"/>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it-IT" sz="2000">
                <a:ln w="3175">
                  <a:noFill/>
                </a:ln>
                <a:gradFill flip="none" rotWithShape="1">
                  <a:gsLst>
                    <a:gs pos="0">
                      <a:schemeClr val="accent1"/>
                    </a:gs>
                    <a:gs pos="100000">
                      <a:schemeClr val="accent2"/>
                    </a:gs>
                  </a:gsLst>
                  <a:lin ang="10800000" scaled="1"/>
                  <a:tileRect/>
                </a:gradFill>
                <a:latin typeface="+mj-lt"/>
                <a:ea typeface="+mj-ea"/>
                <a:cs typeface="+mj-cs"/>
              </a:rPr>
              <a:t>Glielo abbiamo chiesto, ecco la sua risposta...</a:t>
            </a:r>
          </a:p>
        </p:txBody>
      </p:sp>
      <p:sp>
        <p:nvSpPr>
          <p:cNvPr id="5" name="Rounded Rectangle 24_1">
            <a:extLst>
              <a:ext uri="{FF2B5EF4-FFF2-40B4-BE49-F238E27FC236}">
                <a16:creationId xmlns:a16="http://schemas.microsoft.com/office/drawing/2014/main" id="{8B6F220B-2681-24CC-5FD2-BDA7016C38A3}"/>
              </a:ext>
              <a:ext uri="{C183D7F6-B498-43B3-948B-1728B52AA6E4}">
                <adec:decorative xmlns:adec="http://schemas.microsoft.com/office/drawing/2017/decorative" val="1"/>
              </a:ext>
            </a:extLst>
          </p:cNvPr>
          <p:cNvSpPr>
            <a:spLocks/>
          </p:cNvSpPr>
          <p:nvPr/>
        </p:nvSpPr>
        <p:spPr bwMode="auto">
          <a:xfrm>
            <a:off x="588261" y="1686714"/>
            <a:ext cx="6219667" cy="4582324"/>
          </a:xfrm>
          <a:prstGeom prst="roundRect">
            <a:avLst>
              <a:gd name="adj" fmla="val 3566"/>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 name="TextBox 5">
            <a:extLst>
              <a:ext uri="{FF2B5EF4-FFF2-40B4-BE49-F238E27FC236}">
                <a16:creationId xmlns:a16="http://schemas.microsoft.com/office/drawing/2014/main" id="{454468C7-4841-CE13-D087-450BC8ABEEFD}"/>
              </a:ext>
            </a:extLst>
          </p:cNvPr>
          <p:cNvSpPr txBox="1">
            <a:spLocks/>
          </p:cNvSpPr>
          <p:nvPr/>
        </p:nvSpPr>
        <p:spPr>
          <a:xfrm>
            <a:off x="766686" y="1831134"/>
            <a:ext cx="5862816" cy="4247317"/>
          </a:xfrm>
          <a:prstGeom prst="rect">
            <a:avLst/>
          </a:prstGeom>
          <a:noFill/>
        </p:spPr>
        <p:txBody>
          <a:bodyPr wrap="square" lIns="0" tIns="0" rIns="0" bIns="0">
            <a:spAutoFit/>
          </a:bodyPr>
          <a:lstStyle/>
          <a:p>
            <a:pPr>
              <a:spcAft>
                <a:spcPts val="600"/>
              </a:spcAft>
            </a:pPr>
            <a:r>
              <a:rPr lang="it-IT" sz="1300" dirty="0"/>
              <a:t>Microsoft Copilot è come avere un assistente versatile pronto ad aiutarti con una vasta gamma di attività. Ecco alcune delle cose che posso fare:</a:t>
            </a:r>
          </a:p>
          <a:p>
            <a:pPr marL="342900" indent="-228600" algn="l">
              <a:spcAft>
                <a:spcPts val="1000"/>
              </a:spcAft>
              <a:buFont typeface="Arial" panose="020B0604020202020204" pitchFamily="34" charset="0"/>
              <a:buChar char="•"/>
            </a:pPr>
            <a:r>
              <a:rPr lang="it-IT" sz="1300" i="0" dirty="0">
                <a:effectLst/>
                <a:latin typeface="+mj-lt"/>
                <a:ea typeface="+mj-ea"/>
                <a:cs typeface="+mj-cs"/>
              </a:rPr>
              <a:t>Rispondere alle domande</a:t>
            </a:r>
            <a:r>
              <a:rPr lang="it-IT" sz="1300" dirty="0">
                <a:latin typeface="+mj-lt"/>
                <a:ea typeface="+mj-ea"/>
                <a:cs typeface="+mj-cs"/>
              </a:rPr>
              <a:t>:</a:t>
            </a:r>
            <a:r>
              <a:rPr lang="it-IT" sz="1300" b="0" i="0" dirty="0">
                <a:effectLst/>
              </a:rPr>
              <a:t> hai domande sui tuoi compiti o qualcosa che ti incuriosisce? Posso aiutarti a trovare le risposte</a:t>
            </a:r>
          </a:p>
          <a:p>
            <a:pPr marL="342900" indent="-228600" algn="l">
              <a:spcAft>
                <a:spcPts val="1000"/>
              </a:spcAft>
              <a:buFont typeface="Arial" panose="020B0604020202020204" pitchFamily="34" charset="0"/>
              <a:buChar char="•"/>
            </a:pPr>
            <a:r>
              <a:rPr lang="it-IT" sz="1300" i="0" dirty="0">
                <a:effectLst/>
                <a:latin typeface="+mj-lt"/>
                <a:ea typeface="+mj-ea"/>
                <a:cs typeface="+mj-cs"/>
              </a:rPr>
              <a:t>Elaborare idee</a:t>
            </a:r>
            <a:r>
              <a:rPr lang="it-IT" sz="1300" dirty="0">
                <a:latin typeface="+mj-lt"/>
                <a:ea typeface="+mj-ea"/>
                <a:cs typeface="+mj-cs"/>
              </a:rPr>
              <a:t>:</a:t>
            </a:r>
            <a:r>
              <a:rPr lang="it-IT" sz="1300" b="0" i="0" dirty="0">
                <a:effectLst/>
              </a:rPr>
              <a:t> hai bisogno di idee interessanti per un progetto scolastico, un racconto o una presentazione? Troviamo qualche idea fantastica insieme</a:t>
            </a:r>
          </a:p>
          <a:p>
            <a:pPr marL="342900" indent="-228600" algn="l">
              <a:spcAft>
                <a:spcPts val="1000"/>
              </a:spcAft>
              <a:buFont typeface="Arial" panose="020B0604020202020204" pitchFamily="34" charset="0"/>
              <a:buChar char="•"/>
            </a:pPr>
            <a:r>
              <a:rPr lang="it-IT" sz="1300" i="0" dirty="0">
                <a:effectLst/>
                <a:latin typeface="+mj-lt"/>
                <a:ea typeface="+mj-ea"/>
                <a:cs typeface="+mj-cs"/>
              </a:rPr>
              <a:t>Scrivere contenuti</a:t>
            </a:r>
            <a:r>
              <a:rPr lang="it-IT" sz="1300" dirty="0">
                <a:latin typeface="+mj-lt"/>
                <a:ea typeface="+mj-ea"/>
                <a:cs typeface="+mj-cs"/>
              </a:rPr>
              <a:t>:</a:t>
            </a:r>
            <a:r>
              <a:rPr lang="it-IT" sz="1300" b="0" i="0" dirty="0">
                <a:effectLst/>
              </a:rPr>
              <a:t> che si tratti di scrivere un 'e-mail, creare un documento, elaborare del codice o inventare racconti e poesie, posso darti una mano</a:t>
            </a:r>
          </a:p>
          <a:p>
            <a:pPr marL="342900" indent="-228600" algn="l">
              <a:spcAft>
                <a:spcPts val="1000"/>
              </a:spcAft>
              <a:buFont typeface="Arial" panose="020B0604020202020204" pitchFamily="34" charset="0"/>
              <a:buChar char="•"/>
            </a:pPr>
            <a:r>
              <a:rPr lang="it-IT" sz="1300" i="0" dirty="0">
                <a:effectLst/>
                <a:latin typeface="+mj-lt"/>
                <a:ea typeface="+mj-ea"/>
                <a:cs typeface="+mj-cs"/>
              </a:rPr>
              <a:t>Organizzare attività</a:t>
            </a:r>
            <a:r>
              <a:rPr lang="it-IT" sz="1300" dirty="0">
                <a:latin typeface="+mj-lt"/>
                <a:ea typeface="+mj-ea"/>
                <a:cs typeface="+mj-cs"/>
              </a:rPr>
              <a:t>:</a:t>
            </a:r>
            <a:r>
              <a:rPr lang="it-IT" sz="1300" b="0" i="0" dirty="0">
                <a:effectLst/>
              </a:rPr>
              <a:t> hai bisogno di aiuto per tenere traccia del tuo </a:t>
            </a:r>
            <a:br>
              <a:rPr lang="it-IT" sz="1300" b="0" i="0" dirty="0">
                <a:effectLst/>
              </a:rPr>
            </a:br>
            <a:r>
              <a:rPr lang="it-IT" sz="1300" b="0" i="0" dirty="0">
                <a:effectLst/>
              </a:rPr>
              <a:t>elenco attività o per pianificare il tuo programma? Posso aiutarti a organizzarti al meglio</a:t>
            </a:r>
          </a:p>
          <a:p>
            <a:pPr marL="342900" indent="-228600" algn="l">
              <a:spcAft>
                <a:spcPts val="1000"/>
              </a:spcAft>
              <a:buFont typeface="Arial" panose="020B0604020202020204" pitchFamily="34" charset="0"/>
              <a:buChar char="•"/>
            </a:pPr>
            <a:r>
              <a:rPr lang="it-IT" sz="1300" i="0" dirty="0">
                <a:effectLst/>
                <a:latin typeface="+mj-lt"/>
                <a:ea typeface="+mj-ea"/>
                <a:cs typeface="+mj-cs"/>
              </a:rPr>
              <a:t>Effettuare ricerche</a:t>
            </a:r>
            <a:r>
              <a:rPr lang="it-IT" sz="1300" dirty="0">
                <a:latin typeface="+mj-lt"/>
                <a:ea typeface="+mj-ea"/>
                <a:cs typeface="+mj-cs"/>
              </a:rPr>
              <a:t>:</a:t>
            </a:r>
            <a:r>
              <a:rPr lang="it-IT" sz="1300" b="0" i="0" dirty="0">
                <a:effectLst/>
              </a:rPr>
              <a:t> posso cercare informazioni online, spiegare argomenti complessi o darti le novità e gli aggiornamenti più recenti</a:t>
            </a:r>
          </a:p>
          <a:p>
            <a:pPr marL="342900" indent="-228600" algn="l">
              <a:spcAft>
                <a:spcPts val="1000"/>
              </a:spcAft>
              <a:buFont typeface="Arial" panose="020B0604020202020204" pitchFamily="34" charset="0"/>
              <a:buChar char="•"/>
            </a:pPr>
            <a:r>
              <a:rPr lang="it-IT" sz="1300" i="0" dirty="0">
                <a:effectLst/>
                <a:latin typeface="+mj-lt"/>
                <a:ea typeface="+mj-ea"/>
                <a:cs typeface="+mj-cs"/>
              </a:rPr>
              <a:t>Generare immagini</a:t>
            </a:r>
            <a:r>
              <a:rPr lang="it-IT" sz="1300" dirty="0">
                <a:latin typeface="+mj-lt"/>
                <a:ea typeface="+mj-ea"/>
                <a:cs typeface="+mj-cs"/>
              </a:rPr>
              <a:t>:</a:t>
            </a:r>
            <a:r>
              <a:rPr lang="it-IT" sz="1300" b="0" i="0" dirty="0">
                <a:effectLst/>
              </a:rPr>
              <a:t> descrivi l'immagine di cui hai bisogno e io ne creerò una per te (entro determinate linee guida)</a:t>
            </a:r>
          </a:p>
          <a:p>
            <a:pPr marL="342900" indent="-228600" algn="l">
              <a:buFont typeface="Arial" panose="020B0604020202020204" pitchFamily="34" charset="0"/>
              <a:buChar char="•"/>
            </a:pPr>
            <a:r>
              <a:rPr lang="it-IT" sz="1300" i="0" dirty="0">
                <a:effectLst/>
                <a:latin typeface="+mj-lt"/>
                <a:ea typeface="+mj-ea"/>
                <a:cs typeface="+mj-cs"/>
              </a:rPr>
              <a:t>Fare conversazione</a:t>
            </a:r>
            <a:r>
              <a:rPr lang="it-IT" sz="1300" dirty="0">
                <a:latin typeface="+mj-lt"/>
                <a:ea typeface="+mj-ea"/>
                <a:cs typeface="+mj-cs"/>
              </a:rPr>
              <a:t>:</a:t>
            </a:r>
            <a:r>
              <a:rPr lang="it-IT" sz="1300" b="0" i="0" dirty="0">
                <a:effectLst/>
              </a:rPr>
              <a:t> vuoi parlare dei tuoi hobby o giochi preferiti, o semplicemente fare una conversazione amichevole? Posso fare anche quello</a:t>
            </a:r>
          </a:p>
        </p:txBody>
      </p:sp>
      <p:pic>
        <p:nvPicPr>
          <p:cNvPr id="29" name="Picture 28">
            <a:extLst>
              <a:ext uri="{FF2B5EF4-FFF2-40B4-BE49-F238E27FC236}">
                <a16:creationId xmlns:a16="http://schemas.microsoft.com/office/drawing/2014/main" id="{0B64D19D-F0B2-0BEF-1227-6E2E27345851}"/>
              </a:ext>
            </a:extLst>
          </p:cNvPr>
          <p:cNvPicPr>
            <a:picLocks/>
          </p:cNvPicPr>
          <p:nvPr/>
        </p:nvPicPr>
        <p:blipFill>
          <a:blip r:embed="rId4"/>
          <a:srcRect l="-375" t="-11062" r="164" b="-11824"/>
          <a:stretch/>
        </p:blipFill>
        <p:spPr>
          <a:xfrm>
            <a:off x="7147560" y="1885769"/>
            <a:ext cx="4876800" cy="4210341"/>
          </a:xfrm>
          <a:prstGeom prst="roundRect">
            <a:avLst>
              <a:gd name="adj" fmla="val 2013"/>
            </a:avLst>
          </a:prstGeom>
          <a:solidFill>
            <a:srgbClr val="FCEDE1"/>
          </a:solidFill>
        </p:spPr>
      </p:pic>
      <p:grpSp>
        <p:nvGrpSpPr>
          <p:cNvPr id="34" name="Group 33">
            <a:extLst>
              <a:ext uri="{FF2B5EF4-FFF2-40B4-BE49-F238E27FC236}">
                <a16:creationId xmlns:a16="http://schemas.microsoft.com/office/drawing/2014/main" id="{86D51F3E-D728-6725-E66D-0CD311C934C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5" name="Picture 34">
              <a:extLst>
                <a:ext uri="{FF2B5EF4-FFF2-40B4-BE49-F238E27FC236}">
                  <a16:creationId xmlns:a16="http://schemas.microsoft.com/office/drawing/2014/main" id="{41E39DEE-BBEA-818D-6F10-EE4D1265CEE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6" name="Straight Connector 35">
              <a:extLst>
                <a:ext uri="{FF2B5EF4-FFF2-40B4-BE49-F238E27FC236}">
                  <a16:creationId xmlns:a16="http://schemas.microsoft.com/office/drawing/2014/main" id="{1627E31D-94A0-E0A0-9A7B-110940396E8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119021F6-962F-7B09-6FAF-9503A181B34D}"/>
              </a:ext>
              <a:ext uri="{C183D7F6-B498-43B3-948B-1728B52AA6E4}">
                <adec:decorative xmlns:adec="http://schemas.microsoft.com/office/drawing/2017/decorative" val="1"/>
              </a:ext>
            </a:extLst>
          </p:cNvPr>
          <p:cNvCxnSpPr>
            <a:cxnSpLocks/>
          </p:cNvCxnSpPr>
          <p:nvPr/>
        </p:nvCxnSpPr>
        <p:spPr>
          <a:xfrm>
            <a:off x="766686" y="1686714"/>
            <a:ext cx="469106"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6C82E1-6DB3-A779-1EEE-01D1FF2A4D59}"/>
              </a:ext>
            </a:extLst>
          </p:cNvPr>
          <p:cNvSpPr txBox="1"/>
          <p:nvPr/>
        </p:nvSpPr>
        <p:spPr>
          <a:xfrm>
            <a:off x="206039" y="6573246"/>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32322259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1E1F-B96B-5583-C8DF-2942E9853D7F}"/>
              </a:ext>
            </a:extLst>
          </p:cNvPr>
          <p:cNvSpPr>
            <a:spLocks noGrp="1"/>
          </p:cNvSpPr>
          <p:nvPr>
            <p:ph type="title"/>
          </p:nvPr>
        </p:nvSpPr>
        <p:spPr>
          <a:xfrm>
            <a:off x="588963" y="470263"/>
            <a:ext cx="11017250" cy="492443"/>
          </a:xfrm>
        </p:spPr>
        <p:txBody>
          <a:bodyPr/>
          <a:lstStyle/>
          <a:p>
            <a:r>
              <a:rPr lang="it-IT"/>
              <a:t>Come funziona Microsoft Copilot?</a:t>
            </a:r>
          </a:p>
        </p:txBody>
      </p:sp>
      <p:sp>
        <p:nvSpPr>
          <p:cNvPr id="4" name="Text Placeholder 3">
            <a:extLst>
              <a:ext uri="{FF2B5EF4-FFF2-40B4-BE49-F238E27FC236}">
                <a16:creationId xmlns:a16="http://schemas.microsoft.com/office/drawing/2014/main" id="{6C037DA0-3E4C-DB20-C5BB-10F50FAD7051}"/>
              </a:ext>
            </a:extLst>
          </p:cNvPr>
          <p:cNvSpPr>
            <a:spLocks noGrp="1"/>
          </p:cNvSpPr>
          <p:nvPr>
            <p:ph type="body" sz="quarter" idx="4294967295"/>
          </p:nvPr>
        </p:nvSpPr>
        <p:spPr>
          <a:xfrm>
            <a:off x="588963" y="1078992"/>
            <a:ext cx="11010900" cy="307777"/>
          </a:xfrm>
        </p:spPr>
        <p:txBody>
          <a:bodyPr/>
          <a:lstStyle/>
          <a:p>
            <a:pPr marL="0" indent="0">
              <a:spcBef>
                <a:spcPct val="0"/>
              </a:spcBef>
              <a:buNone/>
            </a:pPr>
            <a:r>
              <a:rPr lang="it-IT" sz="2000" dirty="0">
                <a:ln w="3175">
                  <a:noFill/>
                </a:ln>
                <a:gradFill flip="none" rotWithShape="1">
                  <a:gsLst>
                    <a:gs pos="0">
                      <a:schemeClr val="accent1"/>
                    </a:gs>
                    <a:gs pos="100000">
                      <a:schemeClr val="accent2"/>
                    </a:gs>
                  </a:gsLst>
                  <a:lin ang="10800000" scaled="1"/>
                  <a:tileRect/>
                </a:gradFill>
                <a:latin typeface="+mj-lt"/>
                <a:ea typeface="+mj-ea"/>
                <a:cs typeface="+mj-cs"/>
              </a:rPr>
              <a:t>Attraverso la potenza dell'</a:t>
            </a:r>
            <a:r>
              <a:rPr lang="it-IT" sz="2000" i="1" dirty="0">
                <a:ln w="3175">
                  <a:noFill/>
                </a:ln>
                <a:gradFill flip="none" rotWithShape="1">
                  <a:gsLst>
                    <a:gs pos="0">
                      <a:schemeClr val="accent1"/>
                    </a:gs>
                    <a:gs pos="100000">
                      <a:schemeClr val="accent2"/>
                    </a:gs>
                  </a:gsLst>
                  <a:lin ang="10800000" scaled="1"/>
                  <a:tileRect/>
                </a:gradFill>
                <a:latin typeface="+mj-lt"/>
                <a:ea typeface="+mj-ea"/>
                <a:cs typeface="+mj-cs"/>
              </a:rPr>
              <a:t>intelligenza artificiale generativa</a:t>
            </a:r>
          </a:p>
        </p:txBody>
      </p:sp>
      <p:sp>
        <p:nvSpPr>
          <p:cNvPr id="21" name="Rounded Rectangle 24_1">
            <a:extLst>
              <a:ext uri="{FF2B5EF4-FFF2-40B4-BE49-F238E27FC236}">
                <a16:creationId xmlns:a16="http://schemas.microsoft.com/office/drawing/2014/main" id="{D790588E-5D26-1FB1-FB6D-AD2EF5F22BE4}"/>
              </a:ext>
              <a:ext uri="{C183D7F6-B498-43B3-948B-1728B52AA6E4}">
                <adec:decorative xmlns:adec="http://schemas.microsoft.com/office/drawing/2017/decorative" val="1"/>
              </a:ext>
            </a:extLst>
          </p:cNvPr>
          <p:cNvSpPr>
            <a:spLocks/>
          </p:cNvSpPr>
          <p:nvPr/>
        </p:nvSpPr>
        <p:spPr bwMode="auto">
          <a:xfrm>
            <a:off x="588963" y="1640558"/>
            <a:ext cx="11017250" cy="4527323"/>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grpSp>
        <p:nvGrpSpPr>
          <p:cNvPr id="1027" name="Group 1026">
            <a:extLst>
              <a:ext uri="{FF2B5EF4-FFF2-40B4-BE49-F238E27FC236}">
                <a16:creationId xmlns:a16="http://schemas.microsoft.com/office/drawing/2014/main" id="{88F3C21F-895C-AA46-5632-DA0107CE3257}"/>
              </a:ext>
              <a:ext uri="{C183D7F6-B498-43B3-948B-1728B52AA6E4}">
                <adec:decorative xmlns:adec="http://schemas.microsoft.com/office/drawing/2017/decorative" val="1"/>
              </a:ext>
            </a:extLst>
          </p:cNvPr>
          <p:cNvGrpSpPr/>
          <p:nvPr/>
        </p:nvGrpSpPr>
        <p:grpSpPr>
          <a:xfrm>
            <a:off x="900592" y="2783313"/>
            <a:ext cx="511080" cy="507576"/>
            <a:chOff x="750919" y="1605478"/>
            <a:chExt cx="511080" cy="507576"/>
          </a:xfrm>
        </p:grpSpPr>
        <p:grpSp>
          <p:nvGrpSpPr>
            <p:cNvPr id="23" name="Group 22">
              <a:extLst>
                <a:ext uri="{FF2B5EF4-FFF2-40B4-BE49-F238E27FC236}">
                  <a16:creationId xmlns:a16="http://schemas.microsoft.com/office/drawing/2014/main" id="{7605E230-9CE7-4699-C6BD-DC78AC4BC65F}"/>
                </a:ext>
              </a:extLst>
            </p:cNvPr>
            <p:cNvGrpSpPr>
              <a:grpSpLocks/>
            </p:cNvGrpSpPr>
            <p:nvPr/>
          </p:nvGrpSpPr>
          <p:grpSpPr>
            <a:xfrm>
              <a:off x="750919" y="1605478"/>
              <a:ext cx="511080" cy="507576"/>
              <a:chOff x="547424" y="4293480"/>
              <a:chExt cx="640026" cy="657416"/>
            </a:xfrm>
          </p:grpSpPr>
          <p:grpSp>
            <p:nvGrpSpPr>
              <p:cNvPr id="24" name="Group 23">
                <a:extLst>
                  <a:ext uri="{FF2B5EF4-FFF2-40B4-BE49-F238E27FC236}">
                    <a16:creationId xmlns:a16="http://schemas.microsoft.com/office/drawing/2014/main" id="{EB3EF866-E89B-BD1A-C42C-425A49A2C5D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0677FA4-246E-1539-C9AA-FA125C22CBE5}"/>
                    </a:ext>
                  </a:extLst>
                </p:cNvPr>
                <p:cNvGrpSpPr/>
                <p:nvPr/>
              </p:nvGrpSpPr>
              <p:grpSpPr>
                <a:xfrm>
                  <a:off x="987658" y="5065483"/>
                  <a:ext cx="1169054" cy="1200820"/>
                  <a:chOff x="6349393" y="1711575"/>
                  <a:chExt cx="5590022" cy="5674618"/>
                </a:xfrm>
              </p:grpSpPr>
              <p:sp>
                <p:nvSpPr>
                  <p:cNvPr id="33" name="Rounded Rectangle 3_1">
                    <a:extLst>
                      <a:ext uri="{FF2B5EF4-FFF2-40B4-BE49-F238E27FC236}">
                        <a16:creationId xmlns:a16="http://schemas.microsoft.com/office/drawing/2014/main" id="{F730092F-1A1E-396B-17B1-9A74CB59EF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4" name="Rounded Rectangle 3_1">
                    <a:extLst>
                      <a:ext uri="{FF2B5EF4-FFF2-40B4-BE49-F238E27FC236}">
                        <a16:creationId xmlns:a16="http://schemas.microsoft.com/office/drawing/2014/main" id="{A368E18E-E5BC-C60E-3EC1-DB1F99D7303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1" name="Rounded Rectangle 3_1">
                  <a:extLst>
                    <a:ext uri="{FF2B5EF4-FFF2-40B4-BE49-F238E27FC236}">
                      <a16:creationId xmlns:a16="http://schemas.microsoft.com/office/drawing/2014/main" id="{869016DD-1BDB-BE81-0457-05F8710F6A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24_1">
                  <a:extLst>
                    <a:ext uri="{FF2B5EF4-FFF2-40B4-BE49-F238E27FC236}">
                      <a16:creationId xmlns:a16="http://schemas.microsoft.com/office/drawing/2014/main" id="{6FE7EF0C-FC56-3717-022E-3EC34BC84E5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C25400D7-F1A1-9AA7-F12E-2AB372067BA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2" name="speech_5" title="Icon of two overlapping chat bubbles">
              <a:extLst>
                <a:ext uri="{FF2B5EF4-FFF2-40B4-BE49-F238E27FC236}">
                  <a16:creationId xmlns:a16="http://schemas.microsoft.com/office/drawing/2014/main" id="{B0F4B995-A23B-9EAC-09A1-4FAF13E664EE}"/>
                </a:ext>
              </a:extLst>
            </p:cNvPr>
            <p:cNvSpPr>
              <a:spLocks noChangeAspect="1" noEditPoints="1"/>
            </p:cNvSpPr>
            <p:nvPr/>
          </p:nvSpPr>
          <p:spPr bwMode="auto">
            <a:xfrm>
              <a:off x="893133" y="1770657"/>
              <a:ext cx="226652" cy="17721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grpSp>
      <p:sp>
        <p:nvSpPr>
          <p:cNvPr id="19" name="TextBox 18">
            <a:extLst>
              <a:ext uri="{FF2B5EF4-FFF2-40B4-BE49-F238E27FC236}">
                <a16:creationId xmlns:a16="http://schemas.microsoft.com/office/drawing/2014/main" id="{18552A64-5A48-E5F9-9E2C-0BD4A4E60E0B}"/>
              </a:ext>
              <a:ext uri="{C183D7F6-B498-43B3-948B-1728B52AA6E4}">
                <adec:decorative xmlns:adec="http://schemas.microsoft.com/office/drawing/2017/decorative" val="1"/>
              </a:ext>
            </a:extLst>
          </p:cNvPr>
          <p:cNvSpPr txBox="1"/>
          <p:nvPr/>
        </p:nvSpPr>
        <p:spPr>
          <a:xfrm>
            <a:off x="1804180" y="2134820"/>
            <a:ext cx="783420" cy="276999"/>
          </a:xfrm>
          <a:prstGeom prst="rect">
            <a:avLst/>
          </a:prstGeom>
          <a:noFill/>
        </p:spPr>
        <p:txBody>
          <a:bodyPr wrap="none" lIns="0" tIns="0" rIns="0" bIns="0" rtlCol="0">
            <a:spAutoFit/>
          </a:bodyPr>
          <a:lstStyle/>
          <a:p>
            <a:pPr algn="l"/>
            <a:r>
              <a:rPr lang="it-IT" sz="1800">
                <a:latin typeface="+mj-lt"/>
                <a:ea typeface="+mj-ea"/>
                <a:cs typeface="+mj-cs"/>
              </a:rPr>
              <a:t>Richiesta</a:t>
            </a:r>
          </a:p>
        </p:txBody>
      </p:sp>
      <p:sp>
        <p:nvSpPr>
          <p:cNvPr id="17" name="Speech Bubble: Rectangle with Corners Rounded 16">
            <a:extLst>
              <a:ext uri="{FF2B5EF4-FFF2-40B4-BE49-F238E27FC236}">
                <a16:creationId xmlns:a16="http://schemas.microsoft.com/office/drawing/2014/main" id="{3F7CD189-E6C0-81B3-A74F-23AD7F25AD4F}"/>
              </a:ext>
            </a:extLst>
          </p:cNvPr>
          <p:cNvSpPr/>
          <p:nvPr/>
        </p:nvSpPr>
        <p:spPr bwMode="auto">
          <a:xfrm>
            <a:off x="1678923" y="2515575"/>
            <a:ext cx="3353790" cy="1043052"/>
          </a:xfrm>
          <a:prstGeom prst="wedgeRoundRectCallout">
            <a:avLst>
              <a:gd name="adj1" fmla="val -57645"/>
              <a:gd name="adj2" fmla="val 10145"/>
              <a:gd name="adj3" fmla="val 7300"/>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it-IT" sz="1400" dirty="0">
                <a:solidFill>
                  <a:schemeClr val="tx1"/>
                </a:solidFill>
                <a:latin typeface="+mj-lt"/>
                <a:ea typeface="+mj-ea"/>
                <a:cs typeface="+mj-cs"/>
              </a:rPr>
              <a:t>Io e mia mamma andremo a Londra </a:t>
            </a:r>
            <a:br>
              <a:rPr lang="it-IT" sz="1400" dirty="0">
                <a:solidFill>
                  <a:schemeClr val="tx1"/>
                </a:solidFill>
                <a:latin typeface="+mj-lt"/>
                <a:ea typeface="+mj-ea"/>
                <a:cs typeface="+mj-cs"/>
              </a:rPr>
            </a:br>
            <a:r>
              <a:rPr lang="it-IT" sz="1400" dirty="0">
                <a:solidFill>
                  <a:schemeClr val="tx1"/>
                </a:solidFill>
                <a:latin typeface="+mj-lt"/>
                <a:ea typeface="+mj-ea"/>
                <a:cs typeface="+mj-cs"/>
              </a:rPr>
              <a:t>a visitare mio cugino. Dammi qualche idea di cosa visitare e fare a Londra</a:t>
            </a:r>
          </a:p>
        </p:txBody>
      </p:sp>
      <p:pic>
        <p:nvPicPr>
          <p:cNvPr id="38" name="Picture 2">
            <a:extLst>
              <a:ext uri="{FF2B5EF4-FFF2-40B4-BE49-F238E27FC236}">
                <a16:creationId xmlns:a16="http://schemas.microsoft.com/office/drawing/2014/main" id="{5094A4FD-AD2E-198B-2B38-4B83EEF45103}"/>
              </a:ext>
              <a:ext uri="{C183D7F6-B498-43B3-948B-1728B52AA6E4}">
                <adec:decorative xmlns:adec="http://schemas.microsoft.com/office/drawing/2017/decorative" val="1"/>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48802" y="3760102"/>
            <a:ext cx="1049817" cy="10498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AED0AE-335C-CFD3-6BC4-077A1A00DD3C}"/>
              </a:ext>
              <a:ext uri="{C183D7F6-B498-43B3-948B-1728B52AA6E4}">
                <adec:decorative xmlns:adec="http://schemas.microsoft.com/office/drawing/2017/decorative" val="1"/>
              </a:ext>
            </a:extLst>
          </p:cNvPr>
          <p:cNvSpPr txBox="1"/>
          <p:nvPr/>
        </p:nvSpPr>
        <p:spPr>
          <a:xfrm>
            <a:off x="5619494" y="5048243"/>
            <a:ext cx="1619226" cy="246221"/>
          </a:xfrm>
          <a:prstGeom prst="rect">
            <a:avLst/>
          </a:prstGeom>
          <a:noFill/>
        </p:spPr>
        <p:txBody>
          <a:bodyPr wrap="none" lIns="0" tIns="0" rIns="0" bIns="0" rtlCol="0">
            <a:spAutoFit/>
          </a:bodyPr>
          <a:lstStyle/>
          <a:p>
            <a:pPr algn="l"/>
            <a:r>
              <a:rPr lang="it-IT" sz="1600">
                <a:latin typeface="+mj-lt"/>
                <a:ea typeface="+mj-ea"/>
                <a:cs typeface="+mj-cs"/>
              </a:rPr>
              <a:t>Microsoft Copilot</a:t>
            </a:r>
          </a:p>
        </p:txBody>
      </p:sp>
      <p:pic>
        <p:nvPicPr>
          <p:cNvPr id="12" name="Picture 11">
            <a:extLst>
              <a:ext uri="{FF2B5EF4-FFF2-40B4-BE49-F238E27FC236}">
                <a16:creationId xmlns:a16="http://schemas.microsoft.com/office/drawing/2014/main" id="{3740B522-5D91-25DD-061D-47130F55766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77906" y="3907679"/>
            <a:ext cx="1093317" cy="988738"/>
          </a:xfrm>
          <a:prstGeom prst="rect">
            <a:avLst/>
          </a:prstGeom>
        </p:spPr>
      </p:pic>
      <p:sp>
        <p:nvSpPr>
          <p:cNvPr id="13" name="TextBox 12">
            <a:extLst>
              <a:ext uri="{FF2B5EF4-FFF2-40B4-BE49-F238E27FC236}">
                <a16:creationId xmlns:a16="http://schemas.microsoft.com/office/drawing/2014/main" id="{AE19CD09-6CC6-2099-7D45-D7ECD5827148}"/>
              </a:ext>
              <a:ext uri="{C183D7F6-B498-43B3-948B-1728B52AA6E4}">
                <adec:decorative xmlns:adec="http://schemas.microsoft.com/office/drawing/2017/decorative" val="1"/>
              </a:ext>
            </a:extLst>
          </p:cNvPr>
          <p:cNvSpPr txBox="1"/>
          <p:nvPr/>
        </p:nvSpPr>
        <p:spPr>
          <a:xfrm>
            <a:off x="8330331" y="5048243"/>
            <a:ext cx="2388470" cy="492443"/>
          </a:xfrm>
          <a:prstGeom prst="rect">
            <a:avLst/>
          </a:prstGeom>
          <a:noFill/>
        </p:spPr>
        <p:txBody>
          <a:bodyPr wrap="square" lIns="0" tIns="0" rIns="0" bIns="0" rtlCol="0">
            <a:spAutoFit/>
          </a:bodyPr>
          <a:lstStyle/>
          <a:p>
            <a:pPr algn="ctr"/>
            <a:r>
              <a:rPr lang="it-IT" sz="1600">
                <a:latin typeface="+mj-lt"/>
                <a:ea typeface="+mj-ea"/>
                <a:cs typeface="+mj-cs"/>
              </a:rPr>
              <a:t>Modello linguistico di grandi dimensioni (LLM)</a:t>
            </a:r>
          </a:p>
        </p:txBody>
      </p:sp>
      <p:cxnSp>
        <p:nvCxnSpPr>
          <p:cNvPr id="15" name="Straight Arrow Connector 14">
            <a:extLst>
              <a:ext uri="{FF2B5EF4-FFF2-40B4-BE49-F238E27FC236}">
                <a16:creationId xmlns:a16="http://schemas.microsoft.com/office/drawing/2014/main" id="{70E31D30-D49E-C229-8650-9B35ABFC32BC}"/>
              </a:ext>
              <a:ext uri="{C183D7F6-B498-43B3-948B-1728B52AA6E4}">
                <adec:decorative xmlns:adec="http://schemas.microsoft.com/office/drawing/2017/decorative" val="1"/>
              </a:ext>
            </a:extLst>
          </p:cNvPr>
          <p:cNvCxnSpPr>
            <a:cxnSpLocks/>
          </p:cNvCxnSpPr>
          <p:nvPr/>
        </p:nvCxnSpPr>
        <p:spPr>
          <a:xfrm>
            <a:off x="7257304" y="4070653"/>
            <a:ext cx="1394301"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6" name="Graphic 25">
            <a:extLst>
              <a:ext uri="{FF2B5EF4-FFF2-40B4-BE49-F238E27FC236}">
                <a16:creationId xmlns:a16="http://schemas.microsoft.com/office/drawing/2014/main" id="{754C8EC5-701A-B2ED-4BB9-D4CAA2C6396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3088" y="2366301"/>
            <a:ext cx="1580528" cy="1580526"/>
          </a:xfrm>
          <a:prstGeom prst="rect">
            <a:avLst/>
          </a:prstGeom>
          <a:effectLst>
            <a:innerShdw blurRad="152400" dist="114300" dir="13500000">
              <a:prstClr val="black">
                <a:alpha val="16000"/>
              </a:prstClr>
            </a:innerShdw>
          </a:effectLst>
        </p:spPr>
      </p:pic>
      <p:cxnSp>
        <p:nvCxnSpPr>
          <p:cNvPr id="29" name="Straight Arrow Connector 28">
            <a:extLst>
              <a:ext uri="{FF2B5EF4-FFF2-40B4-BE49-F238E27FC236}">
                <a16:creationId xmlns:a16="http://schemas.microsoft.com/office/drawing/2014/main" id="{3370FAFF-143E-4166-E55F-06183EF46049}"/>
              </a:ext>
              <a:ext uri="{C183D7F6-B498-43B3-948B-1728B52AA6E4}">
                <adec:decorative xmlns:adec="http://schemas.microsoft.com/office/drawing/2017/decorative" val="1"/>
              </a:ext>
            </a:extLst>
          </p:cNvPr>
          <p:cNvCxnSpPr>
            <a:cxnSpLocks/>
          </p:cNvCxnSpPr>
          <p:nvPr/>
        </p:nvCxnSpPr>
        <p:spPr>
          <a:xfrm rot="5400000">
            <a:off x="10057249" y="3863370"/>
            <a:ext cx="794596" cy="268525"/>
          </a:xfrm>
          <a:prstGeom prst="bentConnector2">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extBox 29">
            <a:extLst>
              <a:ext uri="{FF2B5EF4-FFF2-40B4-BE49-F238E27FC236}">
                <a16:creationId xmlns:a16="http://schemas.microsoft.com/office/drawing/2014/main" id="{62DF3B2C-BAA6-D94A-586A-79E8450B6C45}"/>
              </a:ext>
              <a:ext uri="{C183D7F6-B498-43B3-948B-1728B52AA6E4}">
                <adec:decorative xmlns:adec="http://schemas.microsoft.com/office/drawing/2017/decorative" val="1"/>
              </a:ext>
            </a:extLst>
          </p:cNvPr>
          <p:cNvSpPr txBox="1"/>
          <p:nvPr/>
        </p:nvSpPr>
        <p:spPr>
          <a:xfrm>
            <a:off x="9624973" y="3596443"/>
            <a:ext cx="1927674" cy="307777"/>
          </a:xfrm>
          <a:prstGeom prst="rect">
            <a:avLst/>
          </a:prstGeom>
          <a:solidFill>
            <a:srgbClr val="F4F3F5"/>
          </a:solidFill>
        </p:spPr>
        <p:txBody>
          <a:bodyPr wrap="square" lIns="91440" tIns="45720" rIns="91440" bIns="45720" rtlCol="0">
            <a:spAutoFit/>
          </a:bodyPr>
          <a:lstStyle/>
          <a:p>
            <a:pPr algn="ctr"/>
            <a:r>
              <a:rPr lang="it-IT" sz="1400" dirty="0">
                <a:latin typeface="+mj-lt"/>
                <a:ea typeface="+mj-ea"/>
                <a:cs typeface="+mj-cs"/>
              </a:rPr>
              <a:t>Dati di training</a:t>
            </a:r>
          </a:p>
        </p:txBody>
      </p:sp>
      <p:cxnSp>
        <p:nvCxnSpPr>
          <p:cNvPr id="16" name="Straight Arrow Connector 15">
            <a:extLst>
              <a:ext uri="{FF2B5EF4-FFF2-40B4-BE49-F238E27FC236}">
                <a16:creationId xmlns:a16="http://schemas.microsoft.com/office/drawing/2014/main" id="{3A811573-BD92-D41B-3188-653F5964EBB0}"/>
              </a:ext>
              <a:ext uri="{C183D7F6-B498-43B3-948B-1728B52AA6E4}">
                <adec:decorative xmlns:adec="http://schemas.microsoft.com/office/drawing/2017/decorative" val="1"/>
              </a:ext>
            </a:extLst>
          </p:cNvPr>
          <p:cNvCxnSpPr>
            <a:cxnSpLocks/>
          </p:cNvCxnSpPr>
          <p:nvPr/>
        </p:nvCxnSpPr>
        <p:spPr>
          <a:xfrm flipH="1" flipV="1">
            <a:off x="7412116" y="4549450"/>
            <a:ext cx="1399635"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Speech Bubble: Rectangle with Corners Rounded 17" descr="Dear &lt;recipient&gt;,&#10;Please find enclosed my application for the role of …">
            <a:extLst>
              <a:ext uri="{FF2B5EF4-FFF2-40B4-BE49-F238E27FC236}">
                <a16:creationId xmlns:a16="http://schemas.microsoft.com/office/drawing/2014/main" id="{BD8FBF9D-90A6-17CF-8B76-F18A061196E9}"/>
              </a:ext>
            </a:extLst>
          </p:cNvPr>
          <p:cNvSpPr/>
          <p:nvPr/>
        </p:nvSpPr>
        <p:spPr bwMode="auto">
          <a:xfrm>
            <a:off x="861560" y="4002337"/>
            <a:ext cx="4151313" cy="2154304"/>
          </a:xfrm>
          <a:prstGeom prst="wedgeRoundRectCallout">
            <a:avLst>
              <a:gd name="adj1" fmla="val 67623"/>
              <a:gd name="adj2" fmla="val -36196"/>
              <a:gd name="adj3" fmla="val 3500"/>
            </a:avLst>
          </a:prstGeom>
          <a:solidFill>
            <a:schemeClr val="bg1"/>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ts val="200"/>
              </a:spcAft>
            </a:pPr>
            <a:r>
              <a:rPr lang="it-IT" sz="1400" dirty="0">
                <a:solidFill>
                  <a:schemeClr val="tx1"/>
                </a:solidFill>
              </a:rPr>
              <a:t>Londra è una città ricca di storia, cultura e divertimento! Ecco alcune idee di cose da ammirare e da fare:</a:t>
            </a:r>
          </a:p>
          <a:p>
            <a:pPr marL="285750" indent="-190500" algn="l" defTabSz="932472" fontAlgn="base">
              <a:spcBef>
                <a:spcPct val="0"/>
              </a:spcBef>
              <a:spcAft>
                <a:spcPts val="200"/>
              </a:spcAft>
              <a:buFont typeface="Arial" panose="020B0604020202020204" pitchFamily="34" charset="0"/>
              <a:buChar char="•"/>
            </a:pPr>
            <a:r>
              <a:rPr lang="it-IT" sz="1400" dirty="0">
                <a:solidFill>
                  <a:schemeClr val="tx1"/>
                </a:solidFill>
              </a:rPr>
              <a:t>Buckingham Palace: visitate le State Rooms </a:t>
            </a:r>
            <a:br>
              <a:rPr lang="it-IT" sz="1400" dirty="0">
                <a:solidFill>
                  <a:schemeClr val="tx1"/>
                </a:solidFill>
              </a:rPr>
            </a:br>
            <a:r>
              <a:rPr lang="it-IT" sz="1400" dirty="0">
                <a:solidFill>
                  <a:schemeClr val="tx1"/>
                </a:solidFill>
              </a:rPr>
              <a:t>e assistite alla cerimonia del cambio della guardia</a:t>
            </a:r>
          </a:p>
          <a:p>
            <a:pPr marL="285750" indent="-190500" defTabSz="932472" fontAlgn="base">
              <a:spcBef>
                <a:spcPct val="0"/>
              </a:spcBef>
              <a:spcAft>
                <a:spcPts val="200"/>
              </a:spcAft>
              <a:buFont typeface="Arial" panose="020B0604020202020204" pitchFamily="34" charset="0"/>
              <a:buChar char="•"/>
            </a:pPr>
            <a:r>
              <a:rPr lang="it-IT" sz="1400" dirty="0">
                <a:solidFill>
                  <a:schemeClr val="tx1"/>
                </a:solidFill>
              </a:rPr>
              <a:t>Torre di Londra: esplorate il castello storico </a:t>
            </a:r>
            <a:br>
              <a:rPr lang="it-IT" sz="1400" dirty="0">
                <a:solidFill>
                  <a:schemeClr val="tx1"/>
                </a:solidFill>
              </a:rPr>
            </a:br>
            <a:r>
              <a:rPr lang="it-IT" sz="1400" dirty="0">
                <a:solidFill>
                  <a:schemeClr val="tx1"/>
                </a:solidFill>
              </a:rPr>
              <a:t>e ammirate i gioielli della Corona </a:t>
            </a:r>
          </a:p>
          <a:p>
            <a:pPr marL="285750" indent="-190500" defTabSz="932472" fontAlgn="base">
              <a:spcBef>
                <a:spcPct val="0"/>
              </a:spcBef>
              <a:spcAft>
                <a:spcPts val="200"/>
              </a:spcAft>
              <a:buFont typeface="Arial" panose="020B0604020202020204" pitchFamily="34" charset="0"/>
              <a:buChar char="•"/>
            </a:pPr>
            <a:r>
              <a:rPr lang="it-IT" sz="1400" dirty="0">
                <a:solidFill>
                  <a:schemeClr val="tx1"/>
                </a:solidFill>
              </a:rPr>
              <a:t>…</a:t>
            </a:r>
          </a:p>
        </p:txBody>
      </p:sp>
      <p:grpSp>
        <p:nvGrpSpPr>
          <p:cNvPr id="41" name="Group 40">
            <a:extLst>
              <a:ext uri="{FF2B5EF4-FFF2-40B4-BE49-F238E27FC236}">
                <a16:creationId xmlns:a16="http://schemas.microsoft.com/office/drawing/2014/main" id="{EA4954D6-30D6-2512-112E-D72639EBD8AD}"/>
              </a:ext>
              <a:ext uri="{C183D7F6-B498-43B3-948B-1728B52AA6E4}">
                <adec:decorative xmlns:adec="http://schemas.microsoft.com/office/drawing/2017/decorative" val="1"/>
              </a:ext>
            </a:extLst>
          </p:cNvPr>
          <p:cNvGrpSpPr/>
          <p:nvPr/>
        </p:nvGrpSpPr>
        <p:grpSpPr>
          <a:xfrm>
            <a:off x="5758491" y="4124733"/>
            <a:ext cx="242896" cy="242894"/>
            <a:chOff x="11303794" y="1621403"/>
            <a:chExt cx="244474" cy="244472"/>
          </a:xfrm>
        </p:grpSpPr>
        <p:sp>
          <p:nvSpPr>
            <p:cNvPr id="42" name="Oval 41">
              <a:extLst>
                <a:ext uri="{FF2B5EF4-FFF2-40B4-BE49-F238E27FC236}">
                  <a16:creationId xmlns:a16="http://schemas.microsoft.com/office/drawing/2014/main" id="{AD0942F4-5722-4790-33DB-D3DEF33C52AD}"/>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3" name="Arrow: Bent 42">
              <a:extLst>
                <a:ext uri="{FF2B5EF4-FFF2-40B4-BE49-F238E27FC236}">
                  <a16:creationId xmlns:a16="http://schemas.microsoft.com/office/drawing/2014/main" id="{5D6ABEE4-B0F2-0D74-F13E-1C1CBB963B9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A4EA26EF-D369-3186-02EA-9CF36F57CACE}"/>
              </a:ext>
              <a:ext uri="{C183D7F6-B498-43B3-948B-1728B52AA6E4}">
                <adec:decorative xmlns:adec="http://schemas.microsoft.com/office/drawing/2017/decorative" val="1"/>
              </a:ext>
            </a:extLst>
          </p:cNvPr>
          <p:cNvGrpSpPr/>
          <p:nvPr/>
        </p:nvGrpSpPr>
        <p:grpSpPr>
          <a:xfrm>
            <a:off x="8651605" y="3949206"/>
            <a:ext cx="242896" cy="242894"/>
            <a:chOff x="11303794" y="1621403"/>
            <a:chExt cx="244474" cy="244472"/>
          </a:xfrm>
        </p:grpSpPr>
        <p:sp>
          <p:nvSpPr>
            <p:cNvPr id="51" name="Oval 50">
              <a:extLst>
                <a:ext uri="{FF2B5EF4-FFF2-40B4-BE49-F238E27FC236}">
                  <a16:creationId xmlns:a16="http://schemas.microsoft.com/office/drawing/2014/main" id="{AF13F336-E67D-B508-13AD-AB0F4098B390}"/>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2" name="Arrow: Bent 51">
              <a:extLst>
                <a:ext uri="{FF2B5EF4-FFF2-40B4-BE49-F238E27FC236}">
                  <a16:creationId xmlns:a16="http://schemas.microsoft.com/office/drawing/2014/main" id="{34F89DCC-AD14-7F08-E74E-7F3C226B47C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3DD30573-2FC0-7239-54B9-54060871AF3C}"/>
              </a:ext>
              <a:ext uri="{C183D7F6-B498-43B3-948B-1728B52AA6E4}">
                <adec:decorative xmlns:adec="http://schemas.microsoft.com/office/drawing/2017/decorative" val="1"/>
              </a:ext>
            </a:extLst>
          </p:cNvPr>
          <p:cNvGrpSpPr/>
          <p:nvPr/>
        </p:nvGrpSpPr>
        <p:grpSpPr>
          <a:xfrm flipH="1">
            <a:off x="7169220" y="4428003"/>
            <a:ext cx="242896" cy="242894"/>
            <a:chOff x="11303794" y="1621403"/>
            <a:chExt cx="244474" cy="244472"/>
          </a:xfrm>
        </p:grpSpPr>
        <p:sp>
          <p:nvSpPr>
            <p:cNvPr id="55" name="Oval 54">
              <a:extLst>
                <a:ext uri="{FF2B5EF4-FFF2-40B4-BE49-F238E27FC236}">
                  <a16:creationId xmlns:a16="http://schemas.microsoft.com/office/drawing/2014/main" id="{0A6474EA-9969-8D6A-078C-3E86A5560345}"/>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6" name="Arrow: Bent 55">
              <a:extLst>
                <a:ext uri="{FF2B5EF4-FFF2-40B4-BE49-F238E27FC236}">
                  <a16:creationId xmlns:a16="http://schemas.microsoft.com/office/drawing/2014/main" id="{B19B3B64-0531-7B13-A8D7-23C50F134F86}"/>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DABA0D2-596E-EEA4-DA12-FC367922CDEC}"/>
              </a:ext>
              <a:ext uri="{C183D7F6-B498-43B3-948B-1728B52AA6E4}">
                <adec:decorative xmlns:adec="http://schemas.microsoft.com/office/drawing/2017/decorative" val="1"/>
              </a:ext>
            </a:extLst>
          </p:cNvPr>
          <p:cNvGrpSpPr/>
          <p:nvPr/>
        </p:nvGrpSpPr>
        <p:grpSpPr>
          <a:xfrm flipH="1">
            <a:off x="10077388" y="4273483"/>
            <a:ext cx="242896" cy="242894"/>
            <a:chOff x="11303794" y="1621403"/>
            <a:chExt cx="244474" cy="244472"/>
          </a:xfrm>
        </p:grpSpPr>
        <p:sp>
          <p:nvSpPr>
            <p:cNvPr id="62" name="Oval 61">
              <a:extLst>
                <a:ext uri="{FF2B5EF4-FFF2-40B4-BE49-F238E27FC236}">
                  <a16:creationId xmlns:a16="http://schemas.microsoft.com/office/drawing/2014/main" id="{1A830584-205D-7643-9A4B-6AE883AB1EFC}"/>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63" name="Arrow: Bent 62">
              <a:extLst>
                <a:ext uri="{FF2B5EF4-FFF2-40B4-BE49-F238E27FC236}">
                  <a16:creationId xmlns:a16="http://schemas.microsoft.com/office/drawing/2014/main" id="{00BEE1A7-387D-1D43-3E16-E99EA20C796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029" name="Books">
            <a:extLst>
              <a:ext uri="{FF2B5EF4-FFF2-40B4-BE49-F238E27FC236}">
                <a16:creationId xmlns:a16="http://schemas.microsoft.com/office/drawing/2014/main" id="{D2A75493-48F3-CC07-F4E2-F809F3FE5C30}"/>
              </a:ext>
              <a:ext uri="{C183D7F6-B498-43B3-948B-1728B52AA6E4}">
                <adec:decorative xmlns:adec="http://schemas.microsoft.com/office/drawing/2017/decorative" val="1"/>
              </a:ext>
            </a:extLst>
          </p:cNvPr>
          <p:cNvSpPr>
            <a:spLocks noChangeAspect="1" noEditPoints="1"/>
          </p:cNvSpPr>
          <p:nvPr/>
        </p:nvSpPr>
        <p:spPr bwMode="auto">
          <a:xfrm>
            <a:off x="10554375" y="3083120"/>
            <a:ext cx="389916" cy="30786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20" name="Straight Arrow Connector 19">
            <a:extLst>
              <a:ext uri="{FF2B5EF4-FFF2-40B4-BE49-F238E27FC236}">
                <a16:creationId xmlns:a16="http://schemas.microsoft.com/office/drawing/2014/main" id="{34266EA7-2710-C41A-D7AC-B48D805710ED}"/>
              </a:ext>
              <a:ext uri="{C183D7F6-B498-43B3-948B-1728B52AA6E4}">
                <adec:decorative xmlns:adec="http://schemas.microsoft.com/office/drawing/2017/decorative" val="1"/>
              </a:ext>
            </a:extLst>
          </p:cNvPr>
          <p:cNvCxnSpPr>
            <a:cxnSpLocks/>
            <a:stCxn id="17" idx="3"/>
            <a:endCxn id="42" idx="2"/>
          </p:cNvCxnSpPr>
          <p:nvPr/>
        </p:nvCxnSpPr>
        <p:spPr>
          <a:xfrm>
            <a:off x="5032713" y="3037101"/>
            <a:ext cx="725778" cy="1209079"/>
          </a:xfrm>
          <a:prstGeom prst="bentConnector3">
            <a:avLst>
              <a:gd name="adj1" fmla="val 50000"/>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30" name="Page2_E7C3">
            <a:extLst>
              <a:ext uri="{FF2B5EF4-FFF2-40B4-BE49-F238E27FC236}">
                <a16:creationId xmlns:a16="http://schemas.microsoft.com/office/drawing/2014/main" id="{970E5C8A-40F7-0DF6-CD39-950A5F448BFB}"/>
              </a:ext>
              <a:ext uri="{C183D7F6-B498-43B3-948B-1728B52AA6E4}">
                <adec:decorative xmlns:adec="http://schemas.microsoft.com/office/drawing/2017/decorative" val="1"/>
              </a:ext>
            </a:extLst>
          </p:cNvPr>
          <p:cNvSpPr>
            <a:spLocks noChangeAspect="1" noEditPoints="1"/>
          </p:cNvSpPr>
          <p:nvPr/>
        </p:nvSpPr>
        <p:spPr bwMode="auto">
          <a:xfrm>
            <a:off x="10196022" y="3073595"/>
            <a:ext cx="258048" cy="32244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EE920BA8-16B3-B492-DBCF-BFE811B3ECCE}"/>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12678020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5D01665-52D2-5DF3-419A-6D50F8884633}"/>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Rounded Rectangle 24_1">
            <a:extLst>
              <a:ext uri="{FF2B5EF4-FFF2-40B4-BE49-F238E27FC236}">
                <a16:creationId xmlns:a16="http://schemas.microsoft.com/office/drawing/2014/main" id="{A2B68EF1-034D-5426-EBC8-7B786864E36D}"/>
              </a:ext>
              <a:ext uri="{C183D7F6-B498-43B3-948B-1728B52AA6E4}">
                <adec:decorative xmlns:adec="http://schemas.microsoft.com/office/drawing/2017/decorative" val="1"/>
              </a:ext>
            </a:extLst>
          </p:cNvPr>
          <p:cNvSpPr>
            <a:spLocks/>
          </p:cNvSpPr>
          <p:nvPr/>
        </p:nvSpPr>
        <p:spPr bwMode="auto">
          <a:xfrm>
            <a:off x="588963" y="1219200"/>
            <a:ext cx="11017250" cy="5049838"/>
          </a:xfrm>
          <a:prstGeom prst="roundRect">
            <a:avLst>
              <a:gd name="adj" fmla="val 2954"/>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781FC6C-D231-B394-D86B-26C9B3D89994}"/>
              </a:ext>
            </a:extLst>
          </p:cNvPr>
          <p:cNvSpPr>
            <a:spLocks noGrp="1"/>
          </p:cNvSpPr>
          <p:nvPr>
            <p:ph type="title"/>
          </p:nvPr>
        </p:nvSpPr>
        <p:spPr>
          <a:xfrm>
            <a:off x="588263" y="457200"/>
            <a:ext cx="11018520" cy="492443"/>
          </a:xfrm>
        </p:spPr>
        <p:txBody>
          <a:bodyPr/>
          <a:lstStyle/>
          <a:p>
            <a:r>
              <a:rPr lang="it-IT"/>
              <a:t>Linee guida per richieste efficaci</a:t>
            </a:r>
          </a:p>
        </p:txBody>
      </p:sp>
      <p:grpSp>
        <p:nvGrpSpPr>
          <p:cNvPr id="42" name="Group 41">
            <a:extLst>
              <a:ext uri="{FF2B5EF4-FFF2-40B4-BE49-F238E27FC236}">
                <a16:creationId xmlns:a16="http://schemas.microsoft.com/office/drawing/2014/main" id="{D50ACFB4-BD6D-1CCB-2B29-4637FDFDBE7D}"/>
              </a:ext>
              <a:ext uri="{C183D7F6-B498-43B3-948B-1728B52AA6E4}">
                <adec:decorative xmlns:adec="http://schemas.microsoft.com/office/drawing/2017/decorative" val="1"/>
              </a:ext>
            </a:extLst>
          </p:cNvPr>
          <p:cNvGrpSpPr/>
          <p:nvPr/>
        </p:nvGrpSpPr>
        <p:grpSpPr>
          <a:xfrm>
            <a:off x="1508125" y="1539145"/>
            <a:ext cx="9247506" cy="2805629"/>
            <a:chOff x="1473835" y="1459135"/>
            <a:chExt cx="9247506" cy="2805629"/>
          </a:xfrm>
        </p:grpSpPr>
        <p:sp>
          <p:nvSpPr>
            <p:cNvPr id="14" name="Speech Bubble: Rectangle with Corners Rounded 13">
              <a:extLst>
                <a:ext uri="{FF2B5EF4-FFF2-40B4-BE49-F238E27FC236}">
                  <a16:creationId xmlns:a16="http://schemas.microsoft.com/office/drawing/2014/main" id="{C9E3E1F2-E101-B6CC-2BBC-F5DDF39EE33E}"/>
                </a:ext>
                <a:ext uri="{C183D7F6-B498-43B3-948B-1728B52AA6E4}">
                  <adec:decorative xmlns:adec="http://schemas.microsoft.com/office/drawing/2017/decorative" val="0"/>
                </a:ext>
              </a:extLst>
            </p:cNvPr>
            <p:cNvSpPr/>
            <p:nvPr/>
          </p:nvSpPr>
          <p:spPr bwMode="auto">
            <a:xfrm>
              <a:off x="1566610" y="1459135"/>
              <a:ext cx="9061957" cy="781146"/>
            </a:xfrm>
            <a:prstGeom prst="wedgeRoundRectCallout">
              <a:avLst>
                <a:gd name="adj1" fmla="val -54468"/>
                <a:gd name="adj2" fmla="val 27188"/>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it-IT" sz="1400">
                  <a:solidFill>
                    <a:schemeClr val="tx1"/>
                  </a:solidFill>
                  <a:ea typeface="+mj-ea"/>
                  <a:cs typeface="+mj-cs"/>
                </a:rPr>
                <a:t>Riassumi l'articolo all'indirizzo https://nodpublishers.com/London</a:t>
              </a:r>
              <a:r>
                <a:rPr lang="it-IT" sz="1400" baseline="30000">
                  <a:solidFill>
                    <a:schemeClr val="tx1"/>
                  </a:solidFill>
                  <a:ea typeface="+mj-ea"/>
                  <a:cs typeface="+mj-cs"/>
                </a:rPr>
                <a:t>1</a:t>
              </a:r>
              <a:r>
                <a:rPr lang="it-IT" sz="1400">
                  <a:solidFill>
                    <a:schemeClr val="tx1"/>
                  </a:solidFill>
                  <a:ea typeface="+mj-ea"/>
                  <a:cs typeface="+mj-cs"/>
                </a:rPr>
                <a:t> come elenco puntato di 3-5 fatti interessanti</a:t>
              </a:r>
              <a:r>
                <a:rPr lang="it-IT" sz="1400" baseline="30000">
                  <a:solidFill>
                    <a:schemeClr val="tx1"/>
                  </a:solidFill>
                  <a:ea typeface="+mj-ea"/>
                  <a:cs typeface="+mj-cs"/>
                </a:rPr>
                <a:t>2</a:t>
              </a:r>
              <a:r>
                <a:rPr lang="it-IT" sz="1400">
                  <a:solidFill>
                    <a:schemeClr val="tx1"/>
                  </a:solidFill>
                  <a:ea typeface="+mj-ea"/>
                  <a:cs typeface="+mj-cs"/>
                </a:rPr>
                <a:t> per aiutarmi a pianificare un viaggio</a:t>
              </a:r>
              <a:r>
                <a:rPr lang="it-IT" sz="1400" baseline="30000">
                  <a:solidFill>
                    <a:schemeClr val="tx1"/>
                  </a:solidFill>
                  <a:ea typeface="+mj-ea"/>
                  <a:cs typeface="+mj-cs"/>
                </a:rPr>
                <a:t>3</a:t>
              </a:r>
              <a:r>
                <a:rPr lang="it-IT" sz="1400">
                  <a:solidFill>
                    <a:schemeClr val="tx1"/>
                  </a:solidFill>
                  <a:ea typeface="+mj-ea"/>
                  <a:cs typeface="+mj-cs"/>
                </a:rPr>
                <a:t>. Formula ogni punto elenco in modo semplice e conciso</a:t>
              </a:r>
              <a:r>
                <a:rPr lang="it-IT" sz="1400" baseline="30000">
                  <a:solidFill>
                    <a:schemeClr val="tx1"/>
                  </a:solidFill>
                  <a:ea typeface="+mj-ea"/>
                  <a:cs typeface="+mj-cs"/>
                </a:rPr>
                <a:t>4</a:t>
              </a:r>
            </a:p>
          </p:txBody>
        </p:sp>
        <p:sp>
          <p:nvSpPr>
            <p:cNvPr id="3" name="Speech Bubble: Rectangle with Corners Rounded 2">
              <a:extLst>
                <a:ext uri="{FF2B5EF4-FFF2-40B4-BE49-F238E27FC236}">
                  <a16:creationId xmlns:a16="http://schemas.microsoft.com/office/drawing/2014/main" id="{B6BAC0B7-D61B-2B00-8274-A7F452BF7983}"/>
                </a:ext>
                <a:ext uri="{C183D7F6-B498-43B3-948B-1728B52AA6E4}">
                  <adec:decorative xmlns:adec="http://schemas.microsoft.com/office/drawing/2017/decorative" val="0"/>
                </a:ext>
              </a:extLst>
            </p:cNvPr>
            <p:cNvSpPr/>
            <p:nvPr/>
          </p:nvSpPr>
          <p:spPr bwMode="auto">
            <a:xfrm>
              <a:off x="1566610" y="3742514"/>
              <a:ext cx="9061957" cy="522250"/>
            </a:xfrm>
            <a:prstGeom prst="wedgeRoundRectCallout">
              <a:avLst>
                <a:gd name="adj1" fmla="val -56337"/>
                <a:gd name="adj2" fmla="val 1705"/>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it-IT" sz="1400">
                  <a:solidFill>
                    <a:schemeClr val="tx1"/>
                  </a:solidFill>
                  <a:ea typeface="+mj-ea"/>
                  <a:cs typeface="+mj-cs"/>
                </a:rPr>
                <a:t>Quanto è facile girare per la città?</a:t>
              </a:r>
              <a:r>
                <a:rPr lang="it-IT" sz="1400" baseline="30000">
                  <a:solidFill>
                    <a:schemeClr val="tx1"/>
                  </a:solidFill>
                  <a:ea typeface="+mj-ea"/>
                  <a:cs typeface="+mj-cs"/>
                </a:rPr>
                <a:t>5</a:t>
              </a:r>
            </a:p>
          </p:txBody>
        </p:sp>
        <p:sp>
          <p:nvSpPr>
            <p:cNvPr id="5" name="Speech Bubble: Rectangle with Corners Rounded 4" descr="Dear &lt;recipient&gt;,&#10;Please find enclosed my application for the role of …">
              <a:extLst>
                <a:ext uri="{FF2B5EF4-FFF2-40B4-BE49-F238E27FC236}">
                  <a16:creationId xmlns:a16="http://schemas.microsoft.com/office/drawing/2014/main" id="{6CA6F0C5-2CE2-3240-6B74-1C69CA416C88}"/>
                </a:ext>
              </a:extLst>
            </p:cNvPr>
            <p:cNvSpPr/>
            <p:nvPr/>
          </p:nvSpPr>
          <p:spPr bwMode="auto">
            <a:xfrm>
              <a:off x="1473835" y="2498120"/>
              <a:ext cx="9247506" cy="986554"/>
            </a:xfrm>
            <a:prstGeom prst="wedgeRoundRectCallout">
              <a:avLst>
                <a:gd name="adj1" fmla="val 56145"/>
                <a:gd name="adj2" fmla="val -28178"/>
                <a:gd name="adj3" fmla="val 16667"/>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r>
                <a:rPr lang="it-IT" sz="1400" dirty="0">
                  <a:solidFill>
                    <a:schemeClr val="tx1"/>
                  </a:solidFill>
                </a:rPr>
                <a:t>Ecco alcuni fatti interessanti su Londra per aiutarti a pianificare il tuo viaggio:</a:t>
              </a:r>
            </a:p>
            <a:p>
              <a:pPr marL="285750" indent="-171450" algn="l" defTabSz="932472" fontAlgn="base">
                <a:spcBef>
                  <a:spcPts val="200"/>
                </a:spcBef>
                <a:spcAft>
                  <a:spcPct val="0"/>
                </a:spcAft>
                <a:buFont typeface="Arial" panose="020B0604020202020204" pitchFamily="34" charset="0"/>
                <a:buChar char="•"/>
              </a:pPr>
              <a:r>
                <a:rPr lang="it-IT" sz="1200" dirty="0">
                  <a:solidFill>
                    <a:schemeClr val="tx1"/>
                  </a:solidFill>
                  <a:latin typeface="+mj-lt"/>
                  <a:ea typeface="+mj-ea"/>
                  <a:cs typeface="+mj-cs"/>
                </a:rPr>
                <a:t>Radici storiche: </a:t>
              </a:r>
              <a:r>
                <a:rPr lang="it-IT" sz="1200" dirty="0">
                  <a:solidFill>
                    <a:schemeClr val="tx1"/>
                  </a:solidFill>
                </a:rPr>
                <a:t>fondata dai Romani con il nome di Londinium del 47 d.C.</a:t>
              </a:r>
            </a:p>
            <a:p>
              <a:pPr marL="285750" indent="-171450" algn="l" defTabSz="932472" fontAlgn="base">
                <a:spcBef>
                  <a:spcPct val="0"/>
                </a:spcBef>
                <a:spcAft>
                  <a:spcPct val="0"/>
                </a:spcAft>
                <a:buFont typeface="Arial" panose="020B0604020202020204" pitchFamily="34" charset="0"/>
                <a:buChar char="•"/>
              </a:pPr>
              <a:r>
                <a:rPr lang="it-IT" sz="1200" dirty="0">
                  <a:solidFill>
                    <a:schemeClr val="tx1"/>
                  </a:solidFill>
                </a:rPr>
                <a:t>…</a:t>
              </a:r>
            </a:p>
          </p:txBody>
        </p:sp>
      </p:grpSp>
      <p:sp>
        <p:nvSpPr>
          <p:cNvPr id="7" name="Rounded Rectangle 3_1">
            <a:extLst>
              <a:ext uri="{FF2B5EF4-FFF2-40B4-BE49-F238E27FC236}">
                <a16:creationId xmlns:a16="http://schemas.microsoft.com/office/drawing/2014/main" id="{707C6F88-6D94-C07B-740E-1A7052903060}"/>
              </a:ext>
            </a:extLst>
          </p:cNvPr>
          <p:cNvSpPr>
            <a:spLocks/>
          </p:cNvSpPr>
          <p:nvPr/>
        </p:nvSpPr>
        <p:spPr>
          <a:xfrm>
            <a:off x="726123" y="4730634"/>
            <a:ext cx="10742930" cy="1401244"/>
          </a:xfrm>
          <a:prstGeom prst="roundRect">
            <a:avLst>
              <a:gd name="adj" fmla="val 480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marL="228600" indent="-228600" defTabSz="951121">
              <a:spcAft>
                <a:spcPts val="600"/>
              </a:spcAft>
              <a:buSzPct val="90000"/>
              <a:buFont typeface="+mj-lt"/>
              <a:buAutoNum type="arabicPeriod"/>
            </a:pPr>
            <a:r>
              <a:rPr lang="it-IT" sz="1200">
                <a:solidFill>
                  <a:schemeClr val="tx1"/>
                </a:solidFill>
                <a:cs typeface="Segoe UI" panose="020B0502040204020203" pitchFamily="34" charset="0"/>
              </a:rPr>
              <a:t>Fornisci una fonte per </a:t>
            </a:r>
            <a:r>
              <a:rPr lang="it-IT" sz="1200" i="1">
                <a:solidFill>
                  <a:schemeClr val="tx1"/>
                </a:solidFill>
                <a:cs typeface="Segoe UI" panose="020B0502040204020203" pitchFamily="34" charset="0"/>
              </a:rPr>
              <a:t>basare</a:t>
            </a:r>
            <a:r>
              <a:rPr lang="it-IT" sz="1200">
                <a:solidFill>
                  <a:schemeClr val="tx1"/>
                </a:solidFill>
                <a:cs typeface="Segoe UI" panose="020B0502040204020203" pitchFamily="34" charset="0"/>
              </a:rPr>
              <a:t> la risposta su uno specifico ambito di informazioni, se disponibile</a:t>
            </a:r>
          </a:p>
          <a:p>
            <a:pPr marL="228600" indent="-228600" defTabSz="951121">
              <a:spcAft>
                <a:spcPts val="600"/>
              </a:spcAft>
              <a:buSzPct val="90000"/>
              <a:buFont typeface="+mj-lt"/>
              <a:buAutoNum type="arabicPeriod"/>
            </a:pPr>
            <a:r>
              <a:rPr lang="it-IT" sz="1200">
                <a:solidFill>
                  <a:schemeClr val="tx1"/>
                </a:solidFill>
                <a:cs typeface="Segoe UI" panose="020B0502040204020203" pitchFamily="34" charset="0"/>
              </a:rPr>
              <a:t>Indica un obiettivo specifico di ciò che desideri da Copilot</a:t>
            </a:r>
          </a:p>
          <a:p>
            <a:pPr marL="228600" indent="-228600" defTabSz="951121">
              <a:spcAft>
                <a:spcPts val="600"/>
              </a:spcAft>
              <a:buSzPct val="90000"/>
              <a:buFont typeface="+mj-lt"/>
              <a:buAutoNum type="arabicPeriod"/>
            </a:pPr>
            <a:r>
              <a:rPr lang="it-IT" sz="1200">
                <a:solidFill>
                  <a:schemeClr val="tx1"/>
                </a:solidFill>
                <a:cs typeface="Segoe UI" panose="020B0502040204020203" pitchFamily="34" charset="0"/>
              </a:rPr>
              <a:t>Aggiungi contesto per ottimizzare la pertinenza e la rilevanza della risposta</a:t>
            </a:r>
          </a:p>
          <a:p>
            <a:pPr marL="228600" indent="-228600" defTabSz="951121">
              <a:spcAft>
                <a:spcPts val="600"/>
              </a:spcAft>
              <a:buSzPct val="90000"/>
              <a:buFont typeface="+mj-lt"/>
              <a:buAutoNum type="arabicPeriod"/>
            </a:pPr>
            <a:r>
              <a:rPr lang="it-IT" sz="1200">
                <a:solidFill>
                  <a:schemeClr val="tx1"/>
                </a:solidFill>
                <a:cs typeface="Segoe UI" panose="020B0502040204020203" pitchFamily="34" charset="0"/>
              </a:rPr>
              <a:t>Stabilisci aspettative chiare per il formato della risposta</a:t>
            </a:r>
          </a:p>
          <a:p>
            <a:pPr marL="228600" indent="-228600" defTabSz="951121">
              <a:spcAft>
                <a:spcPts val="600"/>
              </a:spcAft>
              <a:buSzPct val="90000"/>
              <a:buFont typeface="+mj-lt"/>
              <a:buAutoNum type="arabicPeriod"/>
            </a:pPr>
            <a:r>
              <a:rPr lang="it-IT" sz="1200">
                <a:solidFill>
                  <a:schemeClr val="tx1"/>
                </a:solidFill>
                <a:cs typeface="Segoe UI" panose="020B0502040204020203" pitchFamily="34" charset="0"/>
              </a:rPr>
              <a:t>Ripeti in base alle richieste e risposte precedenti per affinare il risultato</a:t>
            </a:r>
          </a:p>
        </p:txBody>
      </p:sp>
      <p:pic>
        <p:nvPicPr>
          <p:cNvPr id="43" name="Picture 42">
            <a:extLst>
              <a:ext uri="{FF2B5EF4-FFF2-40B4-BE49-F238E27FC236}">
                <a16:creationId xmlns:a16="http://schemas.microsoft.com/office/drawing/2014/main" id="{631664F3-DAFF-6050-25FB-928B9AC59D6F}"/>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7313504" y="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 name="TextBox 7">
            <a:extLst>
              <a:ext uri="{FF2B5EF4-FFF2-40B4-BE49-F238E27FC236}">
                <a16:creationId xmlns:a16="http://schemas.microsoft.com/office/drawing/2014/main" id="{E6418DCB-1DF4-F648-ABC7-412ABFDFA65F}"/>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683238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64BB7D-4B85-126B-74B5-5DA3C6080CA3}"/>
              </a:ext>
              <a:ext uri="{C183D7F6-B498-43B3-948B-1728B52AA6E4}">
                <adec:decorative xmlns:adec="http://schemas.microsoft.com/office/drawing/2017/decorative" val="1"/>
              </a:ext>
            </a:extLst>
          </p:cNvPr>
          <p:cNvGrpSpPr/>
          <p:nvPr/>
        </p:nvGrpSpPr>
        <p:grpSpPr>
          <a:xfrm>
            <a:off x="1" y="-184660"/>
            <a:ext cx="12191999" cy="1172541"/>
            <a:chOff x="1" y="0"/>
            <a:chExt cx="12191999" cy="1172541"/>
          </a:xfrm>
        </p:grpSpPr>
        <p:pic>
          <p:nvPicPr>
            <p:cNvPr id="8" name="Picture 7">
              <a:extLst>
                <a:ext uri="{FF2B5EF4-FFF2-40B4-BE49-F238E27FC236}">
                  <a16:creationId xmlns:a16="http://schemas.microsoft.com/office/drawing/2014/main" id="{5DCE424C-F7A3-1B20-F718-860CCAC91E3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9" name="Straight Connector 8">
              <a:extLst>
                <a:ext uri="{FF2B5EF4-FFF2-40B4-BE49-F238E27FC236}">
                  <a16:creationId xmlns:a16="http://schemas.microsoft.com/office/drawing/2014/main" id="{6CFFF017-54BB-B932-BEE1-1F2AD3D562D5}"/>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84D2E2-7778-B939-F320-FDD80F02420A}"/>
              </a:ext>
            </a:extLst>
          </p:cNvPr>
          <p:cNvSpPr>
            <a:spLocks noGrp="1"/>
          </p:cNvSpPr>
          <p:nvPr>
            <p:ph type="title"/>
          </p:nvPr>
        </p:nvSpPr>
        <p:spPr>
          <a:xfrm>
            <a:off x="588263" y="384963"/>
            <a:ext cx="11018520" cy="984885"/>
          </a:xfrm>
        </p:spPr>
        <p:txBody>
          <a:bodyPr/>
          <a:lstStyle/>
          <a:p>
            <a:r>
              <a:rPr lang="it-IT" dirty="0"/>
              <a:t>Informazioni sul programma: </a:t>
            </a:r>
            <a:br>
              <a:rPr lang="it-IT" dirty="0"/>
            </a:br>
            <a:r>
              <a:rPr lang="it-IT" dirty="0"/>
              <a:t>progettare una destinazione da sogno con l'IA </a:t>
            </a:r>
          </a:p>
        </p:txBody>
      </p:sp>
      <p:sp>
        <p:nvSpPr>
          <p:cNvPr id="10" name="Rectangle: Rounded Corners 9">
            <a:extLst>
              <a:ext uri="{FF2B5EF4-FFF2-40B4-BE49-F238E27FC236}">
                <a16:creationId xmlns:a16="http://schemas.microsoft.com/office/drawing/2014/main" id="{1FD70EA2-56B9-C0BF-8ACF-4A29A56BC422}"/>
              </a:ext>
              <a:ext uri="{C183D7F6-B498-43B3-948B-1728B52AA6E4}">
                <adec:decorative xmlns:adec="http://schemas.microsoft.com/office/drawing/2017/decorative" val="1"/>
              </a:ext>
            </a:extLst>
          </p:cNvPr>
          <p:cNvSpPr>
            <a:spLocks/>
          </p:cNvSpPr>
          <p:nvPr/>
        </p:nvSpPr>
        <p:spPr bwMode="auto">
          <a:xfrm>
            <a:off x="588963" y="1552694"/>
            <a:ext cx="11017250" cy="49823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1" name="Rounded Rectangle 3_1">
            <a:extLst>
              <a:ext uri="{FF2B5EF4-FFF2-40B4-BE49-F238E27FC236}">
                <a16:creationId xmlns:a16="http://schemas.microsoft.com/office/drawing/2014/main" id="{16BD29C6-E69A-1442-E3D3-BBF3D07BD798}"/>
              </a:ext>
              <a:ext uri="{C183D7F6-B498-43B3-948B-1728B52AA6E4}">
                <adec:decorative xmlns:adec="http://schemas.microsoft.com/office/drawing/2017/decorative" val="1"/>
              </a:ext>
            </a:extLst>
          </p:cNvPr>
          <p:cNvSpPr>
            <a:spLocks/>
          </p:cNvSpPr>
          <p:nvPr/>
        </p:nvSpPr>
        <p:spPr>
          <a:xfrm>
            <a:off x="7715250" y="1735573"/>
            <a:ext cx="3704907" cy="4616596"/>
          </a:xfrm>
          <a:prstGeom prst="roundRect">
            <a:avLst>
              <a:gd name="adj" fmla="val 44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a:ln w="3175">
                <a:noFill/>
              </a:ln>
              <a:latin typeface="+mj-lt"/>
            </a:endParaRPr>
          </a:p>
        </p:txBody>
      </p:sp>
      <p:sp>
        <p:nvSpPr>
          <p:cNvPr id="42" name="Rounded Rectangle 3_1">
            <a:extLst>
              <a:ext uri="{FF2B5EF4-FFF2-40B4-BE49-F238E27FC236}">
                <a16:creationId xmlns:a16="http://schemas.microsoft.com/office/drawing/2014/main" id="{1BE939C8-DCF7-5DC4-B26E-0DA9C9A80A13}"/>
              </a:ext>
              <a:ext uri="{C183D7F6-B498-43B3-948B-1728B52AA6E4}">
                <adec:decorative xmlns:adec="http://schemas.microsoft.com/office/drawing/2017/decorative" val="1"/>
              </a:ext>
            </a:extLst>
          </p:cNvPr>
          <p:cNvSpPr>
            <a:spLocks/>
          </p:cNvSpPr>
          <p:nvPr/>
        </p:nvSpPr>
        <p:spPr>
          <a:xfrm>
            <a:off x="771843" y="1735573"/>
            <a:ext cx="6757351" cy="4616596"/>
          </a:xfrm>
          <a:prstGeom prst="roundRect">
            <a:avLst>
              <a:gd name="adj" fmla="val 3400"/>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pic>
        <p:nvPicPr>
          <p:cNvPr id="41" name="Picture 40">
            <a:extLst>
              <a:ext uri="{FF2B5EF4-FFF2-40B4-BE49-F238E27FC236}">
                <a16:creationId xmlns:a16="http://schemas.microsoft.com/office/drawing/2014/main" id="{5AFD8364-50D7-9A72-C028-F7CC2A912EE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3048"/>
          <a:stretch/>
        </p:blipFill>
        <p:spPr>
          <a:xfrm>
            <a:off x="8947020" y="5929431"/>
            <a:ext cx="2473137" cy="422738"/>
          </a:xfrm>
          <a:custGeom>
            <a:avLst/>
            <a:gdLst>
              <a:gd name="connsiteX0" fmla="*/ 0 w 1788794"/>
              <a:gd name="connsiteY0" fmla="*/ 0 h 305762"/>
              <a:gd name="connsiteX1" fmla="*/ 1788794 w 1788794"/>
              <a:gd name="connsiteY1" fmla="*/ 0 h 305762"/>
              <a:gd name="connsiteX2" fmla="*/ 1788794 w 1788794"/>
              <a:gd name="connsiteY2" fmla="*/ 184779 h 305762"/>
              <a:gd name="connsiteX3" fmla="*/ 1667811 w 1788794"/>
              <a:gd name="connsiteY3" fmla="*/ 305762 h 305762"/>
              <a:gd name="connsiteX4" fmla="*/ 0 w 1788794"/>
              <a:gd name="connsiteY4" fmla="*/ 305762 h 30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94" h="305762">
                <a:moveTo>
                  <a:pt x="0" y="0"/>
                </a:moveTo>
                <a:lnTo>
                  <a:pt x="1788794" y="0"/>
                </a:lnTo>
                <a:lnTo>
                  <a:pt x="1788794" y="184779"/>
                </a:lnTo>
                <a:cubicBezTo>
                  <a:pt x="1788794" y="251596"/>
                  <a:pt x="1734628" y="305762"/>
                  <a:pt x="1667811" y="305762"/>
                </a:cubicBezTo>
                <a:lnTo>
                  <a:pt x="0" y="305762"/>
                </a:lnTo>
                <a:close/>
              </a:path>
            </a:pathLst>
          </a:custGeom>
        </p:spPr>
      </p:pic>
      <p:sp>
        <p:nvSpPr>
          <p:cNvPr id="54" name="TextBox 53">
            <a:extLst>
              <a:ext uri="{FF2B5EF4-FFF2-40B4-BE49-F238E27FC236}">
                <a16:creationId xmlns:a16="http://schemas.microsoft.com/office/drawing/2014/main" id="{5B8E5A1C-8444-2243-7CD7-3D0BFFE48C28}"/>
              </a:ext>
            </a:extLst>
          </p:cNvPr>
          <p:cNvSpPr txBox="1">
            <a:spLocks/>
          </p:cNvSpPr>
          <p:nvPr/>
        </p:nvSpPr>
        <p:spPr>
          <a:xfrm>
            <a:off x="1610470" y="2058417"/>
            <a:ext cx="5727590" cy="246221"/>
          </a:xfrm>
          <a:prstGeom prst="rect">
            <a:avLst/>
          </a:prstGeom>
          <a:noFill/>
        </p:spPr>
        <p:txBody>
          <a:bodyPr vert="horz" wrap="square" lIns="0" tIns="0" rIns="0" bIns="0" rtlCol="0" anchor="ctr">
            <a:spAutoFit/>
          </a:bodyPr>
          <a:lstStyle/>
          <a:p>
            <a:r>
              <a:rPr lang="it-IT" sz="1600"/>
              <a:t>Oggi imparerai a lavorare con gli strumenti di IA</a:t>
            </a:r>
          </a:p>
        </p:txBody>
      </p:sp>
      <p:grpSp>
        <p:nvGrpSpPr>
          <p:cNvPr id="55" name="Group 54">
            <a:extLst>
              <a:ext uri="{FF2B5EF4-FFF2-40B4-BE49-F238E27FC236}">
                <a16:creationId xmlns:a16="http://schemas.microsoft.com/office/drawing/2014/main" id="{BFEA0099-C811-E2FA-4C00-F6253C3821D2}"/>
              </a:ext>
              <a:ext uri="{C183D7F6-B498-43B3-948B-1728B52AA6E4}">
                <adec:decorative xmlns:adec="http://schemas.microsoft.com/office/drawing/2017/decorative" val="1"/>
              </a:ext>
            </a:extLst>
          </p:cNvPr>
          <p:cNvGrpSpPr>
            <a:grpSpLocks/>
          </p:cNvGrpSpPr>
          <p:nvPr/>
        </p:nvGrpSpPr>
        <p:grpSpPr>
          <a:xfrm>
            <a:off x="954153" y="1945986"/>
            <a:ext cx="474335" cy="471083"/>
            <a:chOff x="547424" y="4293480"/>
            <a:chExt cx="640026" cy="657416"/>
          </a:xfrm>
        </p:grpSpPr>
        <p:grpSp>
          <p:nvGrpSpPr>
            <p:cNvPr id="56" name="Group 55">
              <a:extLst>
                <a:ext uri="{FF2B5EF4-FFF2-40B4-BE49-F238E27FC236}">
                  <a16:creationId xmlns:a16="http://schemas.microsoft.com/office/drawing/2014/main" id="{50E86B9F-F661-CF69-667A-8708AB705AB9}"/>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75F133E0-D811-2BBC-C849-C4A2DEEA5E7D}"/>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2D9CB8CF-EACF-F8FB-8DDB-54C4EA7345F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DDF620CB-785A-2880-512B-4FDA5A5AC5F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242FDB2B-BE93-B012-A523-8C465E0EEC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0FBAAB43-96E2-896D-22E7-09BD0DF85E8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7B7DFC76-5CE8-11FA-476D-06F2529CD93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64" name="TextBox 63">
            <a:extLst>
              <a:ext uri="{FF2B5EF4-FFF2-40B4-BE49-F238E27FC236}">
                <a16:creationId xmlns:a16="http://schemas.microsoft.com/office/drawing/2014/main" id="{7A767D4D-F77C-E2EF-9940-8B1139837121}"/>
              </a:ext>
            </a:extLst>
          </p:cNvPr>
          <p:cNvSpPr txBox="1">
            <a:spLocks/>
          </p:cNvSpPr>
          <p:nvPr/>
        </p:nvSpPr>
        <p:spPr>
          <a:xfrm>
            <a:off x="1610470" y="2837895"/>
            <a:ext cx="5526930" cy="738664"/>
          </a:xfrm>
          <a:prstGeom prst="rect">
            <a:avLst/>
          </a:prstGeom>
          <a:noFill/>
        </p:spPr>
        <p:txBody>
          <a:bodyPr vert="horz" wrap="square" lIns="0" tIns="0" rIns="0" bIns="0" rtlCol="0" anchor="ctr">
            <a:spAutoFit/>
          </a:bodyPr>
          <a:lstStyle/>
          <a:p>
            <a:r>
              <a:rPr lang="it-IT" sz="1600"/>
              <a:t>Scoprirai alcune cose straordinarie che gli strumenti di IA come Microsoft Copilot possono fare, apprenderai le competenze per utilizzarli e le metterai in pratica</a:t>
            </a:r>
          </a:p>
        </p:txBody>
      </p:sp>
      <p:grpSp>
        <p:nvGrpSpPr>
          <p:cNvPr id="65" name="Group 64">
            <a:extLst>
              <a:ext uri="{FF2B5EF4-FFF2-40B4-BE49-F238E27FC236}">
                <a16:creationId xmlns:a16="http://schemas.microsoft.com/office/drawing/2014/main" id="{AD56F7D3-B5FC-98BD-15AB-FF39B8869FFA}"/>
              </a:ext>
              <a:ext uri="{C183D7F6-B498-43B3-948B-1728B52AA6E4}">
                <adec:decorative xmlns:adec="http://schemas.microsoft.com/office/drawing/2017/decorative" val="1"/>
              </a:ext>
            </a:extLst>
          </p:cNvPr>
          <p:cNvGrpSpPr>
            <a:grpSpLocks/>
          </p:cNvGrpSpPr>
          <p:nvPr/>
        </p:nvGrpSpPr>
        <p:grpSpPr>
          <a:xfrm>
            <a:off x="954153" y="2837895"/>
            <a:ext cx="474335" cy="471083"/>
            <a:chOff x="547424" y="4293480"/>
            <a:chExt cx="640026" cy="657416"/>
          </a:xfrm>
        </p:grpSpPr>
        <p:grpSp>
          <p:nvGrpSpPr>
            <p:cNvPr id="66" name="Group 65">
              <a:extLst>
                <a:ext uri="{FF2B5EF4-FFF2-40B4-BE49-F238E27FC236}">
                  <a16:creationId xmlns:a16="http://schemas.microsoft.com/office/drawing/2014/main" id="{62F2585E-BD8D-69C6-1361-6A2298CFE3E2}"/>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3A0E98F7-DADE-DCDF-30D4-2CEC3E2A2D3B}"/>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D488F34-1BC8-250E-740B-E986ECFD1D8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7079D4DE-11C0-18CD-6F9B-68A213A92BA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127F3886-5526-419B-B65A-C74298FAA69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0144EAE9-A866-C359-2418-79839FA3E07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FA0FA7EA-7DFC-9047-C981-5888D8A81A3C}"/>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3" name="TextBox 72">
            <a:extLst>
              <a:ext uri="{FF2B5EF4-FFF2-40B4-BE49-F238E27FC236}">
                <a16:creationId xmlns:a16="http://schemas.microsoft.com/office/drawing/2014/main" id="{1CFCB87A-72AD-3FD3-2D92-8A79D46282F2}"/>
              </a:ext>
            </a:extLst>
          </p:cNvPr>
          <p:cNvSpPr txBox="1">
            <a:spLocks/>
          </p:cNvSpPr>
          <p:nvPr/>
        </p:nvSpPr>
        <p:spPr>
          <a:xfrm>
            <a:off x="1610470" y="3997385"/>
            <a:ext cx="5727590" cy="738664"/>
          </a:xfrm>
          <a:prstGeom prst="rect">
            <a:avLst/>
          </a:prstGeom>
          <a:noFill/>
        </p:spPr>
        <p:txBody>
          <a:bodyPr vert="horz" wrap="square" lIns="0" tIns="0" rIns="0" bIns="0" rtlCol="0" anchor="ctr">
            <a:spAutoFit/>
          </a:bodyPr>
          <a:lstStyle/>
          <a:p>
            <a:r>
              <a:rPr lang="it-IT" sz="1600"/>
              <a:t>Userai l'immaginazione e la creatività per creare un posto nuovo e creerai i contenuti utilizzando l'IA generativa per raccontarne la storia</a:t>
            </a:r>
          </a:p>
        </p:txBody>
      </p:sp>
      <p:grpSp>
        <p:nvGrpSpPr>
          <p:cNvPr id="75" name="Group 74">
            <a:extLst>
              <a:ext uri="{FF2B5EF4-FFF2-40B4-BE49-F238E27FC236}">
                <a16:creationId xmlns:a16="http://schemas.microsoft.com/office/drawing/2014/main" id="{DA035127-8E9D-A78A-AAED-6BD7930DFAB0}"/>
              </a:ext>
              <a:ext uri="{C183D7F6-B498-43B3-948B-1728B52AA6E4}">
                <adec:decorative xmlns:adec="http://schemas.microsoft.com/office/drawing/2017/decorative" val="1"/>
              </a:ext>
            </a:extLst>
          </p:cNvPr>
          <p:cNvGrpSpPr>
            <a:grpSpLocks/>
          </p:cNvGrpSpPr>
          <p:nvPr/>
        </p:nvGrpSpPr>
        <p:grpSpPr>
          <a:xfrm>
            <a:off x="954153" y="3997385"/>
            <a:ext cx="474335" cy="471083"/>
            <a:chOff x="547424" y="4293480"/>
            <a:chExt cx="640026" cy="657416"/>
          </a:xfrm>
        </p:grpSpPr>
        <p:grpSp>
          <p:nvGrpSpPr>
            <p:cNvPr id="76" name="Group 75">
              <a:extLst>
                <a:ext uri="{FF2B5EF4-FFF2-40B4-BE49-F238E27FC236}">
                  <a16:creationId xmlns:a16="http://schemas.microsoft.com/office/drawing/2014/main" id="{7BC5D696-BF3D-6DD4-74D1-856C09212DFA}"/>
                </a:ext>
              </a:extLst>
            </p:cNvPr>
            <p:cNvGrpSpPr/>
            <p:nvPr/>
          </p:nvGrpSpPr>
          <p:grpSpPr>
            <a:xfrm>
              <a:off x="547424" y="4293480"/>
              <a:ext cx="640026" cy="657416"/>
              <a:chOff x="987658" y="5065483"/>
              <a:chExt cx="1169054" cy="1200820"/>
            </a:xfrm>
          </p:grpSpPr>
          <p:grpSp>
            <p:nvGrpSpPr>
              <p:cNvPr id="78" name="Group 77">
                <a:extLst>
                  <a:ext uri="{FF2B5EF4-FFF2-40B4-BE49-F238E27FC236}">
                    <a16:creationId xmlns:a16="http://schemas.microsoft.com/office/drawing/2014/main" id="{4B07F70F-57DA-EE3C-051C-1DB76822EEE3}"/>
                  </a:ext>
                </a:extLst>
              </p:cNvPr>
              <p:cNvGrpSpPr/>
              <p:nvPr/>
            </p:nvGrpSpPr>
            <p:grpSpPr>
              <a:xfrm>
                <a:off x="987658" y="5065483"/>
                <a:ext cx="1169054" cy="1200820"/>
                <a:chOff x="6349393" y="1711575"/>
                <a:chExt cx="5590022" cy="5674618"/>
              </a:xfrm>
            </p:grpSpPr>
            <p:sp>
              <p:nvSpPr>
                <p:cNvPr id="81" name="Rounded Rectangle 3_1">
                  <a:extLst>
                    <a:ext uri="{FF2B5EF4-FFF2-40B4-BE49-F238E27FC236}">
                      <a16:creationId xmlns:a16="http://schemas.microsoft.com/office/drawing/2014/main" id="{2655AA4A-949D-E852-3C4B-5B992AC22E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2" name="Rounded Rectangle 3_1">
                  <a:extLst>
                    <a:ext uri="{FF2B5EF4-FFF2-40B4-BE49-F238E27FC236}">
                      <a16:creationId xmlns:a16="http://schemas.microsoft.com/office/drawing/2014/main" id="{4451E773-7FFE-9BB4-466E-21E8383B81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79" name="Rounded Rectangle 3_1">
                <a:extLst>
                  <a:ext uri="{FF2B5EF4-FFF2-40B4-BE49-F238E27FC236}">
                    <a16:creationId xmlns:a16="http://schemas.microsoft.com/office/drawing/2014/main" id="{7DBC0293-9638-1A88-0FD3-2443763B8DB0}"/>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0" name="Rounded Rectangle 24_1">
                <a:extLst>
                  <a:ext uri="{FF2B5EF4-FFF2-40B4-BE49-F238E27FC236}">
                    <a16:creationId xmlns:a16="http://schemas.microsoft.com/office/drawing/2014/main" id="{FA784D5D-7E3D-B4BA-E317-9A4160B0030B}"/>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7" name="Oval 76">
              <a:extLst>
                <a:ext uri="{FF2B5EF4-FFF2-40B4-BE49-F238E27FC236}">
                  <a16:creationId xmlns:a16="http://schemas.microsoft.com/office/drawing/2014/main" id="{2A601C7D-595E-1D06-D3EC-852B479B3E8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4" name="TextBox 73">
            <a:extLst>
              <a:ext uri="{FF2B5EF4-FFF2-40B4-BE49-F238E27FC236}">
                <a16:creationId xmlns:a16="http://schemas.microsoft.com/office/drawing/2014/main" id="{8AD051B0-AAD5-5EA0-D531-68CCE7C78CD7}"/>
              </a:ext>
            </a:extLst>
          </p:cNvPr>
          <p:cNvSpPr txBox="1">
            <a:spLocks/>
          </p:cNvSpPr>
          <p:nvPr/>
        </p:nvSpPr>
        <p:spPr>
          <a:xfrm>
            <a:off x="1610470" y="5156875"/>
            <a:ext cx="5727590" cy="984885"/>
          </a:xfrm>
          <a:prstGeom prst="rect">
            <a:avLst/>
          </a:prstGeom>
          <a:noFill/>
        </p:spPr>
        <p:txBody>
          <a:bodyPr vert="horz" wrap="square" lIns="0" tIns="0" rIns="0" bIns="0" rtlCol="0" anchor="ctr">
            <a:spAutoFit/>
          </a:bodyPr>
          <a:lstStyle/>
          <a:p>
            <a:r>
              <a:rPr lang="it-IT" sz="1600" dirty="0"/>
              <a:t>Al termine di questo programma, avrai creato una destinazione unica dalla tua immaginazione che include rappresentazioni visive, una bozza del menu, le caratteristiche della musica e dell'atmosfera, e infine il nome e il marchio della tua destinazione da sogno</a:t>
            </a:r>
          </a:p>
        </p:txBody>
      </p:sp>
      <p:grpSp>
        <p:nvGrpSpPr>
          <p:cNvPr id="83" name="Group 82">
            <a:extLst>
              <a:ext uri="{FF2B5EF4-FFF2-40B4-BE49-F238E27FC236}">
                <a16:creationId xmlns:a16="http://schemas.microsoft.com/office/drawing/2014/main" id="{A6C7D009-4A46-FAA0-1853-E66F8E4F9171}"/>
              </a:ext>
              <a:ext uri="{C183D7F6-B498-43B3-948B-1728B52AA6E4}">
                <adec:decorative xmlns:adec="http://schemas.microsoft.com/office/drawing/2017/decorative" val="1"/>
              </a:ext>
            </a:extLst>
          </p:cNvPr>
          <p:cNvGrpSpPr>
            <a:grpSpLocks/>
          </p:cNvGrpSpPr>
          <p:nvPr/>
        </p:nvGrpSpPr>
        <p:grpSpPr>
          <a:xfrm>
            <a:off x="954153" y="5156875"/>
            <a:ext cx="474335" cy="471083"/>
            <a:chOff x="547424" y="4293480"/>
            <a:chExt cx="640026" cy="657416"/>
          </a:xfrm>
        </p:grpSpPr>
        <p:grpSp>
          <p:nvGrpSpPr>
            <p:cNvPr id="84" name="Group 83">
              <a:extLst>
                <a:ext uri="{FF2B5EF4-FFF2-40B4-BE49-F238E27FC236}">
                  <a16:creationId xmlns:a16="http://schemas.microsoft.com/office/drawing/2014/main" id="{01C449D6-68A1-53DE-8FB0-74308DE58F23}"/>
                </a:ext>
              </a:extLst>
            </p:cNvPr>
            <p:cNvGrpSpPr/>
            <p:nvPr/>
          </p:nvGrpSpPr>
          <p:grpSpPr>
            <a:xfrm>
              <a:off x="547424" y="4293480"/>
              <a:ext cx="640026" cy="657416"/>
              <a:chOff x="987658" y="5065483"/>
              <a:chExt cx="1169054" cy="1200820"/>
            </a:xfrm>
          </p:grpSpPr>
          <p:grpSp>
            <p:nvGrpSpPr>
              <p:cNvPr id="86" name="Group 85">
                <a:extLst>
                  <a:ext uri="{FF2B5EF4-FFF2-40B4-BE49-F238E27FC236}">
                    <a16:creationId xmlns:a16="http://schemas.microsoft.com/office/drawing/2014/main" id="{EF339EEA-B02B-2E5D-B407-2FE29442A99C}"/>
                  </a:ext>
                </a:extLst>
              </p:cNvPr>
              <p:cNvGrpSpPr/>
              <p:nvPr/>
            </p:nvGrpSpPr>
            <p:grpSpPr>
              <a:xfrm>
                <a:off x="987658" y="5065483"/>
                <a:ext cx="1169054" cy="1200820"/>
                <a:chOff x="6349393" y="1711575"/>
                <a:chExt cx="5590022" cy="5674618"/>
              </a:xfrm>
            </p:grpSpPr>
            <p:sp>
              <p:nvSpPr>
                <p:cNvPr id="89" name="Rounded Rectangle 3_1">
                  <a:extLst>
                    <a:ext uri="{FF2B5EF4-FFF2-40B4-BE49-F238E27FC236}">
                      <a16:creationId xmlns:a16="http://schemas.microsoft.com/office/drawing/2014/main" id="{0B0180D3-5F10-03F8-97EE-DEDFF918CFAE}"/>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90" name="Rounded Rectangle 3_1">
                  <a:extLst>
                    <a:ext uri="{FF2B5EF4-FFF2-40B4-BE49-F238E27FC236}">
                      <a16:creationId xmlns:a16="http://schemas.microsoft.com/office/drawing/2014/main" id="{550BB677-F510-CEBF-DA89-DFA6989E0D8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87" name="Rounded Rectangle 3_1">
                <a:extLst>
                  <a:ext uri="{FF2B5EF4-FFF2-40B4-BE49-F238E27FC236}">
                    <a16:creationId xmlns:a16="http://schemas.microsoft.com/office/drawing/2014/main" id="{F78C0E6D-9EDB-C087-F684-A0BEC6C51A2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8" name="Rounded Rectangle 24_1">
                <a:extLst>
                  <a:ext uri="{FF2B5EF4-FFF2-40B4-BE49-F238E27FC236}">
                    <a16:creationId xmlns:a16="http://schemas.microsoft.com/office/drawing/2014/main" id="{1D29BFEC-8096-AC23-0148-A36519C3A0F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5" name="Oval 84">
              <a:extLst>
                <a:ext uri="{FF2B5EF4-FFF2-40B4-BE49-F238E27FC236}">
                  <a16:creationId xmlns:a16="http://schemas.microsoft.com/office/drawing/2014/main" id="{EAAA2381-D5C4-B03C-199B-2F35C9F9BF1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cxnSp>
        <p:nvCxnSpPr>
          <p:cNvPr id="92" name="Straight Connector 91">
            <a:extLst>
              <a:ext uri="{FF2B5EF4-FFF2-40B4-BE49-F238E27FC236}">
                <a16:creationId xmlns:a16="http://schemas.microsoft.com/office/drawing/2014/main" id="{A61546BF-5978-8244-F231-375F7C2B24DF}"/>
              </a:ext>
              <a:ext uri="{C183D7F6-B498-43B3-948B-1728B52AA6E4}">
                <adec:decorative xmlns:adec="http://schemas.microsoft.com/office/drawing/2017/decorative" val="1"/>
              </a:ext>
            </a:extLst>
          </p:cNvPr>
          <p:cNvCxnSpPr/>
          <p:nvPr/>
        </p:nvCxnSpPr>
        <p:spPr>
          <a:xfrm>
            <a:off x="1590805" y="494646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D0C32C-54E9-A87B-235B-131EF9014F2E}"/>
              </a:ext>
              <a:ext uri="{C183D7F6-B498-43B3-948B-1728B52AA6E4}">
                <adec:decorative xmlns:adec="http://schemas.microsoft.com/office/drawing/2017/decorative" val="1"/>
              </a:ext>
            </a:extLst>
          </p:cNvPr>
          <p:cNvCxnSpPr/>
          <p:nvPr/>
        </p:nvCxnSpPr>
        <p:spPr>
          <a:xfrm>
            <a:off x="1590805" y="378697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5DCCD81-EE98-9AA3-DA74-146F37ADDA61}"/>
              </a:ext>
              <a:ext uri="{C183D7F6-B498-43B3-948B-1728B52AA6E4}">
                <adec:decorative xmlns:adec="http://schemas.microsoft.com/office/drawing/2017/decorative" val="1"/>
              </a:ext>
            </a:extLst>
          </p:cNvPr>
          <p:cNvCxnSpPr/>
          <p:nvPr/>
        </p:nvCxnSpPr>
        <p:spPr>
          <a:xfrm>
            <a:off x="1590805" y="262748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ool">
            <a:extLst>
              <a:ext uri="{FF2B5EF4-FFF2-40B4-BE49-F238E27FC236}">
                <a16:creationId xmlns:a16="http://schemas.microsoft.com/office/drawing/2014/main" id="{74019FA1-08DA-8EA2-8D6D-414A52D36092}"/>
              </a:ext>
              <a:ext uri="{C183D7F6-B498-43B3-948B-1728B52AA6E4}">
                <adec:decorative xmlns:adec="http://schemas.microsoft.com/office/drawing/2017/decorative" val="1"/>
              </a:ext>
            </a:extLst>
          </p:cNvPr>
          <p:cNvSpPr>
            <a:spLocks noChangeAspect="1" noEditPoints="1"/>
          </p:cNvSpPr>
          <p:nvPr/>
        </p:nvSpPr>
        <p:spPr bwMode="auto">
          <a:xfrm>
            <a:off x="1118349" y="2078740"/>
            <a:ext cx="145944" cy="20557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106" name="zoom">
            <a:extLst>
              <a:ext uri="{FF2B5EF4-FFF2-40B4-BE49-F238E27FC236}">
                <a16:creationId xmlns:a16="http://schemas.microsoft.com/office/drawing/2014/main" id="{F5208C11-F938-D8B8-493C-08E40B470795}"/>
              </a:ext>
              <a:ext uri="{C183D7F6-B498-43B3-948B-1728B52AA6E4}">
                <adec:decorative xmlns:adec="http://schemas.microsoft.com/office/drawing/2017/decorative" val="1"/>
              </a:ext>
            </a:extLst>
          </p:cNvPr>
          <p:cNvSpPr>
            <a:spLocks noChangeAspect="1" noEditPoints="1"/>
          </p:cNvSpPr>
          <p:nvPr/>
        </p:nvSpPr>
        <p:spPr bwMode="auto">
          <a:xfrm flipH="1">
            <a:off x="1084859" y="2968263"/>
            <a:ext cx="212922" cy="210346"/>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7" name="SurfaceStylus_EC87">
            <a:extLst>
              <a:ext uri="{FF2B5EF4-FFF2-40B4-BE49-F238E27FC236}">
                <a16:creationId xmlns:a16="http://schemas.microsoft.com/office/drawing/2014/main" id="{7324E999-7511-2DE7-713F-FDDB7B6B30C9}"/>
              </a:ext>
              <a:ext uri="{C183D7F6-B498-43B3-948B-1728B52AA6E4}">
                <adec:decorative xmlns:adec="http://schemas.microsoft.com/office/drawing/2017/decorative" val="1"/>
              </a:ext>
            </a:extLst>
          </p:cNvPr>
          <p:cNvSpPr>
            <a:spLocks noChangeAspect="1" noEditPoints="1"/>
          </p:cNvSpPr>
          <p:nvPr/>
        </p:nvSpPr>
        <p:spPr bwMode="auto">
          <a:xfrm>
            <a:off x="1106292" y="4147858"/>
            <a:ext cx="170058" cy="17013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light">
            <a:extLst>
              <a:ext uri="{FF2B5EF4-FFF2-40B4-BE49-F238E27FC236}">
                <a16:creationId xmlns:a16="http://schemas.microsoft.com/office/drawing/2014/main" id="{C851CFE2-8272-2DA8-F557-B858165FE1C4}"/>
              </a:ext>
              <a:ext uri="{C183D7F6-B498-43B3-948B-1728B52AA6E4}">
                <adec:decorative xmlns:adec="http://schemas.microsoft.com/office/drawing/2017/decorative" val="1"/>
              </a:ext>
            </a:extLst>
          </p:cNvPr>
          <p:cNvSpPr>
            <a:spLocks noChangeAspect="1" noEditPoints="1"/>
          </p:cNvSpPr>
          <p:nvPr/>
        </p:nvSpPr>
        <p:spPr bwMode="auto">
          <a:xfrm>
            <a:off x="1113436" y="5276783"/>
            <a:ext cx="155770" cy="23126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 name="TextBox 2">
            <a:extLst>
              <a:ext uri="{FF2B5EF4-FFF2-40B4-BE49-F238E27FC236}">
                <a16:creationId xmlns:a16="http://schemas.microsoft.com/office/drawing/2014/main" id="{A01AF814-D59B-9A7B-ABE9-9C852187FB35}"/>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pic>
        <p:nvPicPr>
          <p:cNvPr id="7" name="Picture 6">
            <a:extLst>
              <a:ext uri="{FF2B5EF4-FFF2-40B4-BE49-F238E27FC236}">
                <a16:creationId xmlns:a16="http://schemas.microsoft.com/office/drawing/2014/main" id="{C993E05D-7CAE-E73D-71BF-AB818154F993}"/>
              </a:ext>
            </a:extLst>
          </p:cNvPr>
          <p:cNvPicPr>
            <a:picLocks noChangeAspect="1"/>
          </p:cNvPicPr>
          <p:nvPr/>
        </p:nvPicPr>
        <p:blipFill>
          <a:blip r:embed="rId4"/>
          <a:srcRect/>
          <a:stretch/>
        </p:blipFill>
        <p:spPr>
          <a:xfrm>
            <a:off x="7717619" y="2131440"/>
            <a:ext cx="3702538" cy="3654902"/>
          </a:xfrm>
          <a:prstGeom prst="rect">
            <a:avLst/>
          </a:prstGeom>
          <a:noFill/>
        </p:spPr>
      </p:pic>
    </p:spTree>
    <p:extLst>
      <p:ext uri="{BB962C8B-B14F-4D97-AF65-F5344CB8AC3E}">
        <p14:creationId xmlns:p14="http://schemas.microsoft.com/office/powerpoint/2010/main" val="30183635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29BF-C4B4-3918-2814-695453765B70}"/>
              </a:ext>
            </a:extLst>
          </p:cNvPr>
          <p:cNvSpPr>
            <a:spLocks noGrp="1"/>
          </p:cNvSpPr>
          <p:nvPr>
            <p:ph type="title"/>
          </p:nvPr>
        </p:nvSpPr>
        <p:spPr>
          <a:xfrm>
            <a:off x="588963" y="457200"/>
            <a:ext cx="11017250" cy="492443"/>
          </a:xfrm>
        </p:spPr>
        <p:txBody>
          <a:bodyPr/>
          <a:lstStyle/>
          <a:p>
            <a:r>
              <a:rPr lang="it-IT"/>
              <a:t>Unità 1: introduzione</a:t>
            </a:r>
          </a:p>
        </p:txBody>
      </p:sp>
      <p:grpSp>
        <p:nvGrpSpPr>
          <p:cNvPr id="99" name="Group 98">
            <a:extLst>
              <a:ext uri="{FF2B5EF4-FFF2-40B4-BE49-F238E27FC236}">
                <a16:creationId xmlns:a16="http://schemas.microsoft.com/office/drawing/2014/main" id="{7AEA2BA6-3C8D-810E-43D8-E0AD9142D93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00" name="Picture 99">
              <a:extLst>
                <a:ext uri="{FF2B5EF4-FFF2-40B4-BE49-F238E27FC236}">
                  <a16:creationId xmlns:a16="http://schemas.microsoft.com/office/drawing/2014/main" id="{8E5D387F-3D93-5677-1EDA-295089B660A3}"/>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01" name="Straight Connector 100">
              <a:extLst>
                <a:ext uri="{FF2B5EF4-FFF2-40B4-BE49-F238E27FC236}">
                  <a16:creationId xmlns:a16="http://schemas.microsoft.com/office/drawing/2014/main" id="{3C8316A0-AC34-27D9-7CC9-617046C69F1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A8AC44E-0B7C-B24A-F237-DCF96D8B08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20308" t="38118" r="38405"/>
          <a:stretch/>
        </p:blipFill>
        <p:spPr>
          <a:xfrm rot="5400000" flipV="1">
            <a:off x="9284436" y="4397468"/>
            <a:ext cx="2662843" cy="2247020"/>
          </a:xfrm>
          <a:prstGeom prst="rect">
            <a:avLst/>
          </a:prstGeom>
        </p:spPr>
      </p:pic>
      <p:sp>
        <p:nvSpPr>
          <p:cNvPr id="4" name="Arrow: U-Turn 3">
            <a:extLst>
              <a:ext uri="{FF2B5EF4-FFF2-40B4-BE49-F238E27FC236}">
                <a16:creationId xmlns:a16="http://schemas.microsoft.com/office/drawing/2014/main" id="{73E98749-6145-30A9-FD8D-9B138E1C069C}"/>
              </a:ext>
              <a:ext uri="{C183D7F6-B498-43B3-948B-1728B52AA6E4}">
                <adec:decorative xmlns:adec="http://schemas.microsoft.com/office/drawing/2017/decorative" val="1"/>
              </a:ext>
            </a:extLst>
          </p:cNvPr>
          <p:cNvSpPr/>
          <p:nvPr/>
        </p:nvSpPr>
        <p:spPr bwMode="auto">
          <a:xfrm>
            <a:off x="5876925" y="1320800"/>
            <a:ext cx="5750832" cy="4279900"/>
          </a:xfrm>
          <a:prstGeom prst="uturnArrow">
            <a:avLst>
              <a:gd name="adj1" fmla="val 25000"/>
              <a:gd name="adj2" fmla="val 0"/>
              <a:gd name="adj3" fmla="val 54757"/>
              <a:gd name="adj4" fmla="val 6957"/>
              <a:gd name="adj5" fmla="val 75478"/>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Arrow: Bent 4">
            <a:extLst>
              <a:ext uri="{FF2B5EF4-FFF2-40B4-BE49-F238E27FC236}">
                <a16:creationId xmlns:a16="http://schemas.microsoft.com/office/drawing/2014/main" id="{1BD3AADD-1FA0-C8C3-027C-74248BFEC745}"/>
              </a:ext>
              <a:ext uri="{C183D7F6-B498-43B3-948B-1728B52AA6E4}">
                <adec:decorative xmlns:adec="http://schemas.microsoft.com/office/drawing/2017/decorative" val="1"/>
              </a:ext>
            </a:extLst>
          </p:cNvPr>
          <p:cNvSpPr/>
          <p:nvPr/>
        </p:nvSpPr>
        <p:spPr bwMode="auto">
          <a:xfrm rot="10800000">
            <a:off x="-2" y="5323832"/>
            <a:ext cx="5876925" cy="873768"/>
          </a:xfrm>
          <a:prstGeom prst="bentArrow">
            <a:avLst>
              <a:gd name="adj1" fmla="val 25000"/>
              <a:gd name="adj2" fmla="val 0"/>
              <a:gd name="adj3" fmla="val 25000"/>
              <a:gd name="adj4" fmla="val 25213"/>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9AB60FA-E0F0-DFC5-E0F3-76ADB221B8F5}"/>
              </a:ext>
              <a:ext uri="{C183D7F6-B498-43B3-948B-1728B52AA6E4}">
                <adec:decorative xmlns:adec="http://schemas.microsoft.com/office/drawing/2017/decorative" val="1"/>
              </a:ext>
            </a:extLst>
          </p:cNvPr>
          <p:cNvSpPr>
            <a:spLocks/>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7" name="Picture 6">
            <a:extLst>
              <a:ext uri="{FF2B5EF4-FFF2-40B4-BE49-F238E27FC236}">
                <a16:creationId xmlns:a16="http://schemas.microsoft.com/office/drawing/2014/main" id="{AB17F46F-8057-534F-7EC5-45B1245604B5}"/>
              </a:ext>
              <a:ext uri="{C183D7F6-B498-43B3-948B-1728B52AA6E4}">
                <adec:decorative xmlns:adec="http://schemas.microsoft.com/office/drawing/2017/decorative" val="1"/>
              </a:ext>
            </a:extLst>
          </p:cNvPr>
          <p:cNvPicPr>
            <a:picLocks noChangeAspect="1"/>
          </p:cNvPicPr>
          <p:nvPr/>
        </p:nvPicPr>
        <p:blipFill>
          <a:blip r:embed="rId4"/>
          <a:srcRect l="351" t="-16362" r="351" b="-16229"/>
          <a:stretch/>
        </p:blipFill>
        <p:spPr>
          <a:xfrm>
            <a:off x="6158075" y="1622826"/>
            <a:ext cx="5188533" cy="4311112"/>
          </a:xfrm>
          <a:prstGeom prst="roundRect">
            <a:avLst>
              <a:gd name="adj" fmla="val 3600"/>
            </a:avLst>
          </a:prstGeom>
          <a:solidFill>
            <a:srgbClr val="FCEDE1"/>
          </a:solidFill>
        </p:spPr>
      </p:pic>
      <p:sp>
        <p:nvSpPr>
          <p:cNvPr id="8" name="Rectangle: Rounded Corners 7">
            <a:extLst>
              <a:ext uri="{FF2B5EF4-FFF2-40B4-BE49-F238E27FC236}">
                <a16:creationId xmlns:a16="http://schemas.microsoft.com/office/drawing/2014/main" id="{4C04D649-FC7D-269E-D63C-2CF2EF3CA23F}"/>
              </a:ext>
              <a:ext uri="{C183D7F6-B498-43B3-948B-1728B52AA6E4}">
                <adec:decorative xmlns:adec="http://schemas.microsoft.com/office/drawing/2017/decorative" val="1"/>
              </a:ext>
            </a:extLst>
          </p:cNvPr>
          <p:cNvSpPr>
            <a:spLocks/>
          </p:cNvSpPr>
          <p:nvPr/>
        </p:nvSpPr>
        <p:spPr bwMode="auto">
          <a:xfrm>
            <a:off x="587374" y="1320800"/>
            <a:ext cx="5135246" cy="4714240"/>
          </a:xfrm>
          <a:prstGeom prst="roundRect">
            <a:avLst>
              <a:gd name="adj" fmla="val 3386"/>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54000" indent="-254000" algn="l">
              <a:spcBef>
                <a:spcPts val="600"/>
              </a:spcBef>
              <a:buFont typeface="+mj-lt"/>
              <a:buAutoNum type="arabicPeriod"/>
            </a:pPr>
            <a:endParaRPr lang="en-US" sz="1200">
              <a:solidFill>
                <a:schemeClr val="tx1"/>
              </a:solidFill>
            </a:endParaRPr>
          </a:p>
        </p:txBody>
      </p:sp>
      <p:sp>
        <p:nvSpPr>
          <p:cNvPr id="9" name="Rectangle: Rounded Corners 8">
            <a:extLst>
              <a:ext uri="{FF2B5EF4-FFF2-40B4-BE49-F238E27FC236}">
                <a16:creationId xmlns:a16="http://schemas.microsoft.com/office/drawing/2014/main" id="{BEAF2C58-B656-5FFB-42F1-1A925551AD95}"/>
              </a:ext>
              <a:ext uri="{C183D7F6-B498-43B3-948B-1728B52AA6E4}">
                <adec:decorative xmlns:adec="http://schemas.microsoft.com/office/drawing/2017/decorative" val="1"/>
              </a:ext>
            </a:extLst>
          </p:cNvPr>
          <p:cNvSpPr>
            <a:spLocks/>
          </p:cNvSpPr>
          <p:nvPr/>
        </p:nvSpPr>
        <p:spPr bwMode="auto">
          <a:xfrm>
            <a:off x="709155" y="1430429"/>
            <a:ext cx="402095" cy="449580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10" name="Table 354">
            <a:extLst>
              <a:ext uri="{FF2B5EF4-FFF2-40B4-BE49-F238E27FC236}">
                <a16:creationId xmlns:a16="http://schemas.microsoft.com/office/drawing/2014/main" id="{DBFF5E89-DF1D-4152-AB5B-C549CD538F05}"/>
              </a:ext>
            </a:extLst>
          </p:cNvPr>
          <p:cNvGraphicFramePr>
            <a:graphicFrameLocks noGrp="1"/>
          </p:cNvGraphicFramePr>
          <p:nvPr>
            <p:extLst>
              <p:ext uri="{D42A27DB-BD31-4B8C-83A1-F6EECF244321}">
                <p14:modId xmlns:p14="http://schemas.microsoft.com/office/powerpoint/2010/main" val="3861665259"/>
              </p:ext>
            </p:extLst>
          </p:nvPr>
        </p:nvGraphicFramePr>
        <p:xfrm>
          <a:off x="709157" y="1433058"/>
          <a:ext cx="4853443" cy="4495800"/>
        </p:xfrm>
        <a:graphic>
          <a:graphicData uri="http://schemas.openxmlformats.org/drawingml/2006/table">
            <a:tbl>
              <a:tblPr firstRow="1" bandRow="1">
                <a:tableStyleId>{5C22544A-7EE6-4342-B048-85BDC9FD1C3A}</a:tableStyleId>
              </a:tblPr>
              <a:tblGrid>
                <a:gridCol w="402093">
                  <a:extLst>
                    <a:ext uri="{9D8B030D-6E8A-4147-A177-3AD203B41FA5}">
                      <a16:colId xmlns:a16="http://schemas.microsoft.com/office/drawing/2014/main" val="774820194"/>
                    </a:ext>
                  </a:extLst>
                </a:gridCol>
                <a:gridCol w="4451350">
                  <a:extLst>
                    <a:ext uri="{9D8B030D-6E8A-4147-A177-3AD203B41FA5}">
                      <a16:colId xmlns:a16="http://schemas.microsoft.com/office/drawing/2014/main" val="4243873998"/>
                    </a:ext>
                  </a:extLst>
                </a:gridCol>
              </a:tblGrid>
              <a:tr h="494384">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000" b="1" i="0" u="none" strike="noStrike" cap="none" normalizeH="0" baseline="0" noProof="0">
                          <a:ln>
                            <a:noFill/>
                          </a:ln>
                          <a:solidFill>
                            <a:schemeClr val="accent2"/>
                          </a:solidFill>
                          <a:effectLst/>
                          <a:uLnTx/>
                          <a:uFillTx/>
                          <a:latin typeface="+mn-lt"/>
                          <a:ea typeface="+mn-lt"/>
                          <a:cs typeface="Segoe UI"/>
                        </a:rPr>
                        <a:t>1</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400" b="0" i="0" u="none" strike="noStrike" cap="none" normalizeH="0" baseline="0" noProof="0">
                          <a:ln>
                            <a:noFill/>
                          </a:ln>
                          <a:solidFill>
                            <a:schemeClr val="tx1"/>
                          </a:solidFill>
                          <a:effectLst/>
                          <a:uLnTx/>
                          <a:uFillTx/>
                          <a:latin typeface="+mj-lt"/>
                          <a:ea typeface="+mn-lt"/>
                          <a:cs typeface="Segoe UI"/>
                        </a:rPr>
                        <a:t>Apri il browser e vai su </a:t>
                      </a:r>
                      <a:r>
                        <a:rPr kumimoji="0" lang="it-IT" sz="1400" b="0" i="0" u="none" strike="noStrike" cap="none" normalizeH="0" baseline="0" noProof="0">
                          <a:ln>
                            <a:noFill/>
                          </a:ln>
                          <a:solidFill>
                            <a:schemeClr val="tx1"/>
                          </a:solidFill>
                          <a:effectLst/>
                          <a:uLnTx/>
                          <a:uFillTx/>
                          <a:latin typeface="+mj-lt"/>
                          <a:ea typeface="+mn-lt"/>
                          <a:cs typeface="Segoe UI"/>
                          <a:hlinkClick r:id="rId5"/>
                        </a:rPr>
                        <a:t>copilot.microsoft.com</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6179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000" b="1" i="0" u="none" strike="noStrike" cap="none" normalizeH="0" baseline="0">
                          <a:ln>
                            <a:noFill/>
                          </a:ln>
                          <a:solidFill>
                            <a:schemeClr val="accent2"/>
                          </a:solidFill>
                          <a:effectLst/>
                          <a:uLnTx/>
                          <a:uFillTx/>
                          <a:latin typeface="+mn-lt"/>
                          <a:ea typeface="+mn-lt"/>
                          <a:cs typeface="Segoe UI"/>
                        </a:rPr>
                        <a:t>2</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400" b="0" i="0" u="none" strike="noStrike" cap="none" normalizeH="0" baseline="0" dirty="0">
                          <a:ln>
                            <a:noFill/>
                          </a:ln>
                          <a:solidFill>
                            <a:schemeClr val="tx1"/>
                          </a:solidFill>
                          <a:effectLst/>
                          <a:uLnTx/>
                          <a:uFillTx/>
                          <a:latin typeface="+mj-lt"/>
                          <a:ea typeface="+mn-lt"/>
                          <a:cs typeface="Segoe UI"/>
                        </a:rPr>
                        <a:t>Effettua l'accesso a Copilot con l'account </a:t>
                      </a:r>
                      <a:br>
                        <a:rPr kumimoji="0" lang="it-IT" sz="1400" b="0" i="0" u="none" strike="noStrike" cap="none" normalizeH="0" baseline="0" dirty="0">
                          <a:ln>
                            <a:noFill/>
                          </a:ln>
                          <a:solidFill>
                            <a:schemeClr val="tx1"/>
                          </a:solidFill>
                          <a:effectLst/>
                          <a:uLnTx/>
                          <a:uFillTx/>
                          <a:latin typeface="+mj-lt"/>
                          <a:ea typeface="+mn-lt"/>
                          <a:cs typeface="Segoe UI"/>
                        </a:rPr>
                      </a:br>
                      <a:r>
                        <a:rPr kumimoji="0" lang="it-IT" sz="1400" b="0" i="0" u="none" strike="noStrike" cap="none" normalizeH="0" baseline="0" dirty="0">
                          <a:ln>
                            <a:noFill/>
                          </a:ln>
                          <a:solidFill>
                            <a:schemeClr val="tx1"/>
                          </a:solidFill>
                          <a:effectLst/>
                          <a:uLnTx/>
                          <a:uFillTx/>
                          <a:latin typeface="+mj-lt"/>
                          <a:ea typeface="+mn-lt"/>
                          <a:cs typeface="Segoe UI"/>
                        </a:rPr>
                        <a:t>Microsoft personale</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3383437">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000" b="1" i="0" u="none" strike="noStrike" cap="none" normalizeH="0" baseline="0">
                          <a:ln>
                            <a:noFill/>
                          </a:ln>
                          <a:solidFill>
                            <a:schemeClr val="accent2"/>
                          </a:solidFill>
                          <a:effectLst/>
                          <a:uLnTx/>
                          <a:uFillTx/>
                          <a:latin typeface="+mn-lt"/>
                          <a:ea typeface="+mn-lt"/>
                          <a:cs typeface="Segoe UI"/>
                        </a:rPr>
                        <a:t>3</a:t>
                      </a:r>
                    </a:p>
                  </a:txBody>
                  <a:tcPr marT="91440" marB="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it-IT" sz="1400" b="0" i="0" u="none" strike="noStrike" cap="none" normalizeH="0" baseline="0" dirty="0">
                          <a:ln>
                            <a:noFill/>
                          </a:ln>
                          <a:solidFill>
                            <a:schemeClr val="tx1"/>
                          </a:solidFill>
                          <a:effectLst/>
                          <a:uLnTx/>
                          <a:uFillTx/>
                          <a:latin typeface="+mj-lt"/>
                          <a:ea typeface="+mn-lt"/>
                          <a:cs typeface="Segoe UI"/>
                        </a:rPr>
                        <a:t>Se non disponi di un account, segui questi passaggi per crearne uno</a:t>
                      </a:r>
                    </a:p>
                    <a:p>
                      <a:pPr marL="285750" lvl="1" indent="-204788">
                        <a:spcBef>
                          <a:spcPts val="0"/>
                        </a:spcBef>
                        <a:buFont typeface="+mj-lt"/>
                        <a:buAutoNum type="alphaLcParenR"/>
                        <a:tabLst/>
                      </a:pPr>
                      <a:r>
                        <a:rPr lang="it-IT" sz="1100" dirty="0">
                          <a:solidFill>
                            <a:schemeClr val="tx1"/>
                          </a:solidFill>
                          <a:effectLst/>
                          <a:ea typeface="Segoe UI" panose="020B0502040204020203" pitchFamily="34" charset="0"/>
                          <a:cs typeface="Segoe UI Semibold" panose="020B0702040204020203" pitchFamily="34" charset="0"/>
                        </a:rPr>
                        <a:t>Vai alla pagina di registrazione dell'account Microsoft: visita account.microsoft.com</a:t>
                      </a:r>
                    </a:p>
                    <a:p>
                      <a:pPr marL="285750" lvl="1" indent="-204788">
                        <a:spcBef>
                          <a:spcPts val="400"/>
                        </a:spcBef>
                        <a:buFont typeface="+mj-lt"/>
                        <a:buAutoNum type="alphaLcParenR"/>
                        <a:tabLst/>
                      </a:pPr>
                      <a:r>
                        <a:rPr lang="it-IT" sz="1100" dirty="0">
                          <a:solidFill>
                            <a:schemeClr val="tx1"/>
                          </a:solidFill>
                          <a:effectLst/>
                          <a:ea typeface="Segoe UI" panose="020B0502040204020203" pitchFamily="34" charset="0"/>
                          <a:cs typeface="Segoe UI Semibold" panose="020B0702040204020203" pitchFamily="34" charset="0"/>
                        </a:rPr>
                        <a:t>Seleziona "Crea account": troverai questa opzione nella pagina di accesso</a:t>
                      </a:r>
                    </a:p>
                    <a:p>
                      <a:pPr marL="285750" lvl="1" indent="-204788">
                        <a:spcBef>
                          <a:spcPts val="400"/>
                        </a:spcBef>
                        <a:buFont typeface="+mj-lt"/>
                        <a:buAutoNum type="alphaLcParenR"/>
                        <a:tabLst/>
                      </a:pPr>
                      <a:r>
                        <a:rPr lang="it-IT" sz="1100" dirty="0">
                          <a:solidFill>
                            <a:schemeClr val="tx1"/>
                          </a:solidFill>
                          <a:effectLst/>
                          <a:ea typeface="Segoe UI" panose="020B0502040204020203" pitchFamily="34" charset="0"/>
                          <a:cs typeface="Segoe UI Semibold" panose="020B0702040204020203" pitchFamily="34" charset="0"/>
                        </a:rPr>
                        <a:t>Immetti l'indirizzo e-mail: puoi usare un indirizzo esistente o creare un nuovo indirizzo Microsoft Outlook</a:t>
                      </a:r>
                    </a:p>
                    <a:p>
                      <a:pPr marL="285750" lvl="1" indent="-204788">
                        <a:spcBef>
                          <a:spcPts val="400"/>
                        </a:spcBef>
                        <a:buFont typeface="+mj-lt"/>
                        <a:buAutoNum type="alphaLcParenR"/>
                        <a:tabLst/>
                      </a:pPr>
                      <a:r>
                        <a:rPr lang="it-IT" sz="1100" dirty="0">
                          <a:solidFill>
                            <a:schemeClr val="tx1"/>
                          </a:solidFill>
                          <a:effectLst/>
                          <a:ea typeface="Segoe UI" panose="020B0502040204020203" pitchFamily="34" charset="0"/>
                          <a:cs typeface="Segoe UI Semibold" panose="020B0702040204020203" pitchFamily="34" charset="0"/>
                        </a:rPr>
                        <a:t>Crea una password. Assicurati che sia complessa e sicura</a:t>
                      </a:r>
                    </a:p>
                    <a:p>
                      <a:pPr marL="285750" lvl="1" indent="-204788">
                        <a:spcBef>
                          <a:spcPts val="400"/>
                        </a:spcBef>
                        <a:buFont typeface="+mj-lt"/>
                        <a:buAutoNum type="alphaLcParenR"/>
                        <a:tabLst/>
                      </a:pPr>
                      <a:r>
                        <a:rPr lang="it-IT" sz="1100" dirty="0">
                          <a:solidFill>
                            <a:schemeClr val="tx1"/>
                          </a:solidFill>
                          <a:effectLst/>
                          <a:ea typeface="Segoe UI" panose="020B0502040204020203" pitchFamily="34" charset="0"/>
                          <a:cs typeface="Segoe UI Semibold" panose="020B0702040204020203" pitchFamily="34" charset="0"/>
                        </a:rPr>
                        <a:t>Immetti i tuoi dati personali: inserisci nome, paese/area geografica e data di nascita</a:t>
                      </a:r>
                    </a:p>
                    <a:p>
                      <a:pPr marL="285750" lvl="1" indent="-204788">
                        <a:spcBef>
                          <a:spcPts val="400"/>
                        </a:spcBef>
                        <a:buFont typeface="+mj-lt"/>
                        <a:buAutoNum type="alphaLcParenR"/>
                        <a:tabLst/>
                      </a:pPr>
                      <a:r>
                        <a:rPr lang="it-IT" sz="1100" dirty="0">
                          <a:solidFill>
                            <a:schemeClr val="tx1"/>
                          </a:solidFill>
                          <a:effectLst/>
                          <a:ea typeface="Segoe UI" panose="020B0502040204020203" pitchFamily="34" charset="0"/>
                          <a:cs typeface="Segoe UI Semibold" panose="020B0702040204020203" pitchFamily="34" charset="0"/>
                        </a:rPr>
                        <a:t>Verifica la tua e-mail: Microsoft invierà un codice di verifica al tuo indirizzo e-mail. Immetti il codice per verificare l'account</a:t>
                      </a:r>
                    </a:p>
                    <a:p>
                      <a:pPr marL="285750" lvl="1" indent="-204788">
                        <a:spcBef>
                          <a:spcPts val="400"/>
                        </a:spcBef>
                        <a:buFont typeface="+mj-lt"/>
                        <a:buAutoNum type="alphaLcParenR"/>
                        <a:tabLst/>
                      </a:pPr>
                      <a:r>
                        <a:rPr lang="it-IT" sz="1100" dirty="0">
                          <a:solidFill>
                            <a:schemeClr val="tx1"/>
                          </a:solidFill>
                          <a:effectLst/>
                          <a:ea typeface="Segoe UI" panose="020B0502040204020203" pitchFamily="34" charset="0"/>
                          <a:cs typeface="Segoe UI Semibold" panose="020B0702040204020203" pitchFamily="34" charset="0"/>
                        </a:rPr>
                        <a:t>Completa il CAPTCHA. Questo passaggio assicura che tu non sia un robot</a:t>
                      </a:r>
                    </a:p>
                    <a:p>
                      <a:pPr marL="285750" lvl="1" indent="-204788">
                        <a:spcBef>
                          <a:spcPts val="400"/>
                        </a:spcBef>
                        <a:buFont typeface="+mj-lt"/>
                        <a:buAutoNum type="alphaLcParenR"/>
                        <a:tabLst/>
                      </a:pPr>
                      <a:r>
                        <a:rPr lang="it-IT" sz="1100" dirty="0">
                          <a:solidFill>
                            <a:schemeClr val="tx1"/>
                          </a:solidFill>
                          <a:effectLst/>
                          <a:ea typeface="Segoe UI" panose="020B0502040204020203" pitchFamily="34" charset="0"/>
                          <a:cs typeface="Segoe UI Semibold" panose="020B0702040204020203" pitchFamily="34" charset="0"/>
                        </a:rPr>
                        <a:t>Accetta le condizioni: leggi e accetta le condizioni di Microsoft</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11" name="TextBox 10">
            <a:extLst>
              <a:ext uri="{FF2B5EF4-FFF2-40B4-BE49-F238E27FC236}">
                <a16:creationId xmlns:a16="http://schemas.microsoft.com/office/drawing/2014/main" id="{1C45A2B8-4553-8780-B153-BA161D95ADC2}"/>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207380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111F-B8B4-7582-A2E5-75CD690CA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82DD7-35BC-9F05-0FCA-F3EEDFC4E33B}"/>
              </a:ext>
            </a:extLst>
          </p:cNvPr>
          <p:cNvSpPr>
            <a:spLocks noGrp="1"/>
          </p:cNvSpPr>
          <p:nvPr>
            <p:ph type="title"/>
          </p:nvPr>
        </p:nvSpPr>
        <p:spPr>
          <a:xfrm>
            <a:off x="588263" y="457200"/>
            <a:ext cx="11018520" cy="492443"/>
          </a:xfrm>
        </p:spPr>
        <p:txBody>
          <a:bodyPr/>
          <a:lstStyle/>
          <a:p>
            <a:r>
              <a:rPr lang="it-IT"/>
              <a:t>Unità 1: introduzione   </a:t>
            </a:r>
          </a:p>
        </p:txBody>
      </p:sp>
      <p:sp>
        <p:nvSpPr>
          <p:cNvPr id="44" name="Arrow: Bent 43">
            <a:extLst>
              <a:ext uri="{FF2B5EF4-FFF2-40B4-BE49-F238E27FC236}">
                <a16:creationId xmlns:a16="http://schemas.microsoft.com/office/drawing/2014/main" id="{EF2DD4BB-8676-BDE8-C9AF-D73BE43A9A27}"/>
              </a:ext>
              <a:ext uri="{C183D7F6-B498-43B3-948B-1728B52AA6E4}">
                <adec:decorative xmlns:adec="http://schemas.microsoft.com/office/drawing/2017/decorative" val="1"/>
              </a:ext>
            </a:extLst>
          </p:cNvPr>
          <p:cNvSpPr/>
          <p:nvPr/>
        </p:nvSpPr>
        <p:spPr bwMode="auto">
          <a:xfrm rot="10800000">
            <a:off x="4038599" y="1997484"/>
            <a:ext cx="1838320" cy="3634966"/>
          </a:xfrm>
          <a:prstGeom prst="bentArrow">
            <a:avLst>
              <a:gd name="adj1" fmla="val 25000"/>
              <a:gd name="adj2" fmla="val 0"/>
              <a:gd name="adj3" fmla="val 25000"/>
              <a:gd name="adj4" fmla="val 16469"/>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5" name="Arrow: U-Turn 44">
            <a:extLst>
              <a:ext uri="{FF2B5EF4-FFF2-40B4-BE49-F238E27FC236}">
                <a16:creationId xmlns:a16="http://schemas.microsoft.com/office/drawing/2014/main" id="{B845ECB4-C549-C1EF-4A32-39DCF6F3E8E1}"/>
              </a:ext>
              <a:ext uri="{C183D7F6-B498-43B3-948B-1728B52AA6E4}">
                <adec:decorative xmlns:adec="http://schemas.microsoft.com/office/drawing/2017/decorative" val="1"/>
              </a:ext>
            </a:extLst>
          </p:cNvPr>
          <p:cNvSpPr/>
          <p:nvPr/>
        </p:nvSpPr>
        <p:spPr bwMode="auto">
          <a:xfrm flipH="1">
            <a:off x="5876925" y="1320800"/>
            <a:ext cx="5749925" cy="5537200"/>
          </a:xfrm>
          <a:prstGeom prst="uturnArrow">
            <a:avLst>
              <a:gd name="adj1" fmla="val 25000"/>
              <a:gd name="adj2" fmla="val 0"/>
              <a:gd name="adj3" fmla="val 54757"/>
              <a:gd name="adj4" fmla="val 6144"/>
              <a:gd name="adj5" fmla="val 6630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46" name="Picture 45">
            <a:extLst>
              <a:ext uri="{FF2B5EF4-FFF2-40B4-BE49-F238E27FC236}">
                <a16:creationId xmlns:a16="http://schemas.microsoft.com/office/drawing/2014/main" id="{67BE3BD7-1597-AE3E-7BEE-069182839E6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48007"/>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47" name="Rectangle: Rounded Corners 46">
            <a:extLst>
              <a:ext uri="{FF2B5EF4-FFF2-40B4-BE49-F238E27FC236}">
                <a16:creationId xmlns:a16="http://schemas.microsoft.com/office/drawing/2014/main" id="{302BE327-EDA6-E840-251F-F541210E5140}"/>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48" name="Rectangle: Rounded Corners 47">
            <a:extLst>
              <a:ext uri="{FF2B5EF4-FFF2-40B4-BE49-F238E27FC236}">
                <a16:creationId xmlns:a16="http://schemas.microsoft.com/office/drawing/2014/main" id="{74B0688D-0FCD-AD1B-54EE-2CEC56B6D09B}"/>
              </a:ext>
              <a:ext uri="{C183D7F6-B498-43B3-948B-1728B52AA6E4}">
                <adec:decorative xmlns:adec="http://schemas.microsoft.com/office/drawing/2017/decorative" val="1"/>
              </a:ext>
            </a:extLst>
          </p:cNvPr>
          <p:cNvSpPr/>
          <p:nvPr/>
        </p:nvSpPr>
        <p:spPr bwMode="auto">
          <a:xfrm>
            <a:off x="587374" y="1320801"/>
            <a:ext cx="5135246"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49" name="Rectangle: Rounded Corners 48">
            <a:extLst>
              <a:ext uri="{FF2B5EF4-FFF2-40B4-BE49-F238E27FC236}">
                <a16:creationId xmlns:a16="http://schemas.microsoft.com/office/drawing/2014/main" id="{4A55D200-D59B-BA81-E2B3-F31989BF9135}"/>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50" name="Table 354">
            <a:extLst>
              <a:ext uri="{FF2B5EF4-FFF2-40B4-BE49-F238E27FC236}">
                <a16:creationId xmlns:a16="http://schemas.microsoft.com/office/drawing/2014/main" id="{64A2D9DD-420E-5D6E-0477-3164C3E20278}"/>
              </a:ext>
            </a:extLst>
          </p:cNvPr>
          <p:cNvGraphicFramePr>
            <a:graphicFrameLocks noGrp="1"/>
          </p:cNvGraphicFramePr>
          <p:nvPr>
            <p:extLst>
              <p:ext uri="{D42A27DB-BD31-4B8C-83A1-F6EECF244321}">
                <p14:modId xmlns:p14="http://schemas.microsoft.com/office/powerpoint/2010/main" val="3438764146"/>
              </p:ext>
            </p:extLst>
          </p:nvPr>
        </p:nvGraphicFramePr>
        <p:xfrm>
          <a:off x="709155" y="1430429"/>
          <a:ext cx="4853443" cy="3358895"/>
        </p:xfrm>
        <a:graphic>
          <a:graphicData uri="http://schemas.openxmlformats.org/drawingml/2006/table">
            <a:tbl>
              <a:tblPr firstRow="1" bandRow="1">
                <a:tableStyleId>{5C22544A-7EE6-4342-B048-85BDC9FD1C3A}</a:tableStyleId>
              </a:tblPr>
              <a:tblGrid>
                <a:gridCol w="402887">
                  <a:extLst>
                    <a:ext uri="{9D8B030D-6E8A-4147-A177-3AD203B41FA5}">
                      <a16:colId xmlns:a16="http://schemas.microsoft.com/office/drawing/2014/main" val="774820194"/>
                    </a:ext>
                  </a:extLst>
                </a:gridCol>
                <a:gridCol w="4450556">
                  <a:extLst>
                    <a:ext uri="{9D8B030D-6E8A-4147-A177-3AD203B41FA5}">
                      <a16:colId xmlns:a16="http://schemas.microsoft.com/office/drawing/2014/main" val="4243873998"/>
                    </a:ext>
                  </a:extLst>
                </a:gridCol>
              </a:tblGrid>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600" b="0" i="0" u="none" strike="noStrike" cap="none" normalizeH="0" baseline="0" noProof="0">
                          <a:ln>
                            <a:noFill/>
                          </a:ln>
                          <a:solidFill>
                            <a:schemeClr val="tx1"/>
                          </a:solidFill>
                          <a:effectLst/>
                          <a:uLnTx/>
                          <a:uFillTx/>
                          <a:latin typeface="+mj-lt"/>
                          <a:ea typeface="+mn-lt"/>
                          <a:cs typeface="Segoe UI"/>
                        </a:rPr>
                        <a:t>Apri una nuova scheda nel browser</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000" b="1" i="0" u="none" strike="noStrike" cap="none" normalizeH="0" baseline="0">
                          <a:ln>
                            <a:noFill/>
                          </a:ln>
                          <a:solidFill>
                            <a:schemeClr val="accent2"/>
                          </a:solidFill>
                          <a:effectLst/>
                          <a:uLnTx/>
                          <a:uFillTx/>
                          <a:latin typeface="+mn-lt"/>
                          <a:ea typeface="+mn-lt"/>
                          <a:cs typeface="Segoe UI"/>
                        </a:rPr>
                        <a:t>2</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600" b="0" i="0" u="none" strike="noStrike" cap="none" normalizeH="0" baseline="0">
                          <a:ln>
                            <a:noFill/>
                          </a:ln>
                          <a:solidFill>
                            <a:schemeClr val="tx1"/>
                          </a:solidFill>
                          <a:effectLst/>
                          <a:uLnTx/>
                          <a:uFillTx/>
                          <a:latin typeface="+mj-lt"/>
                          <a:ea typeface="+mn-lt"/>
                          <a:cs typeface="Segoe UI"/>
                        </a:rPr>
                        <a:t>Vai all'indirizzo </a:t>
                      </a:r>
                      <a:r>
                        <a:rPr kumimoji="0" lang="it-IT" sz="1600" b="0" i="0" u="none" strike="noStrike" cap="none" normalizeH="0" baseline="0">
                          <a:ln>
                            <a:noFill/>
                          </a:ln>
                          <a:solidFill>
                            <a:schemeClr val="tx1"/>
                          </a:solidFill>
                          <a:effectLst/>
                          <a:uLnTx/>
                          <a:uFillTx/>
                          <a:latin typeface="+mj-lt"/>
                          <a:ea typeface="+mn-lt"/>
                          <a:cs typeface="Segoe UI"/>
                          <a:hlinkClick r:id="rId4"/>
                        </a:rPr>
                        <a:t>aka.ms/Explore-AI</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1332895">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2000" b="1" i="0" u="none" strike="noStrike" cap="none" normalizeH="0" baseline="0">
                          <a:ln>
                            <a:noFill/>
                          </a:ln>
                          <a:solidFill>
                            <a:schemeClr val="accent2"/>
                          </a:solidFill>
                          <a:effectLst/>
                          <a:uLnTx/>
                          <a:uFillTx/>
                          <a:latin typeface="+mn-lt"/>
                          <a:ea typeface="+mn-lt"/>
                          <a:cs typeface="Segoe UI"/>
                        </a:rPr>
                        <a:t>3</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it-IT" sz="1600" b="0" i="0" u="none" strike="noStrike" cap="none" normalizeH="0" baseline="0">
                          <a:ln>
                            <a:noFill/>
                          </a:ln>
                          <a:solidFill>
                            <a:schemeClr val="tx1"/>
                          </a:solidFill>
                          <a:effectLst/>
                          <a:uLnTx/>
                          <a:uFillTx/>
                          <a:latin typeface="+mj-lt"/>
                          <a:ea typeface="+mn-lt"/>
                          <a:cs typeface="Segoe UI"/>
                        </a:rPr>
                        <a:t>Hai già completato i passaggi nell'Unità 1 con l'accesso, vai all'Unità 2</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51" name="Picture 50">
            <a:extLst>
              <a:ext uri="{FF2B5EF4-FFF2-40B4-BE49-F238E27FC236}">
                <a16:creationId xmlns:a16="http://schemas.microsoft.com/office/drawing/2014/main" id="{4835F986-3063-2C6B-A06B-2C2FC6D37AD9}"/>
              </a:ext>
              <a:ext uri="{C183D7F6-B498-43B3-948B-1728B52AA6E4}">
                <adec:decorative xmlns:adec="http://schemas.microsoft.com/office/drawing/2017/decorative" val="0"/>
              </a:ext>
            </a:extLst>
          </p:cNvPr>
          <p:cNvPicPr>
            <a:picLocks noChangeAspect="1"/>
          </p:cNvPicPr>
          <p:nvPr/>
        </p:nvPicPr>
        <p:blipFill>
          <a:blip r:embed="rId5"/>
          <a:srcRect/>
          <a:stretch/>
        </p:blipFill>
        <p:spPr>
          <a:xfrm>
            <a:off x="6158268" y="1628447"/>
            <a:ext cx="5188145" cy="4304149"/>
          </a:xfrm>
          <a:prstGeom prst="rect">
            <a:avLst/>
          </a:prstGeom>
          <a:effectLst>
            <a:outerShdw blurRad="127000" algn="ctr" rotWithShape="0">
              <a:prstClr val="black">
                <a:alpha val="10000"/>
              </a:prstClr>
            </a:outerShdw>
          </a:effectLst>
        </p:spPr>
      </p:pic>
      <p:sp>
        <p:nvSpPr>
          <p:cNvPr id="3" name="TextBox 2">
            <a:extLst>
              <a:ext uri="{FF2B5EF4-FFF2-40B4-BE49-F238E27FC236}">
                <a16:creationId xmlns:a16="http://schemas.microsoft.com/office/drawing/2014/main" id="{5F5CB61B-88E1-890C-66DE-5FF75B293493}"/>
              </a:ext>
            </a:extLst>
          </p:cNvPr>
          <p:cNvSpPr txBox="1"/>
          <p:nvPr/>
        </p:nvSpPr>
        <p:spPr>
          <a:xfrm>
            <a:off x="70572" y="6536267"/>
            <a:ext cx="3383490" cy="184666"/>
          </a:xfrm>
          <a:prstGeom prst="rect">
            <a:avLst/>
          </a:prstGeom>
          <a:noFill/>
        </p:spPr>
        <p:txBody>
          <a:bodyPr wrap="none" lIns="0" tIns="0" rIns="0" bIns="0" rtlCol="0">
            <a:spAutoFit/>
          </a:bodyPr>
          <a:lstStyle/>
          <a:p>
            <a:r>
              <a:rPr lang="it-IT" sz="1200">
                <a:effectLst/>
              </a:rPr>
              <a:t>© 2025 Microsoft Corporation. Tutti i diritti sono riservati.</a:t>
            </a:r>
          </a:p>
        </p:txBody>
      </p:sp>
    </p:spTree>
    <p:extLst>
      <p:ext uri="{BB962C8B-B14F-4D97-AF65-F5344CB8AC3E}">
        <p14:creationId xmlns:p14="http://schemas.microsoft.com/office/powerpoint/2010/main" val="2106109587"/>
      </p:ext>
    </p:extLst>
  </p:cSld>
  <p:clrMapOvr>
    <a:masterClrMapping/>
  </p:clrMapOvr>
  <p:transition>
    <p:fade/>
  </p:transition>
</p:sld>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6F50B6-9E89-4459-AA01-F8C9860A7020}">
  <ds:schemaRefs>
    <ds:schemaRef ds:uri="http://schemas.microsoft.com/office/2006/metadata/properties"/>
    <ds:schemaRef ds:uri="http://schemas.microsoft.com/office/infopath/2007/PartnerControls"/>
    <ds:schemaRef ds:uri="http://schemas.microsoft.com/sharepoint/v3"/>
    <ds:schemaRef ds:uri="aacecd50-dc2a-4aa9-8ab7-35c14aad326d"/>
  </ds:schemaRefs>
</ds:datastoreItem>
</file>

<file path=customXml/itemProps2.xml><?xml version="1.0" encoding="utf-8"?>
<ds:datastoreItem xmlns:ds="http://schemas.openxmlformats.org/officeDocument/2006/customXml" ds:itemID="{350A3893-5A58-4FAD-A1B2-04FF4DE169B0}">
  <ds:schemaRefs>
    <ds:schemaRef ds:uri="http://schemas.microsoft.com/sharepoint/v3/contenttype/forms"/>
  </ds:schemaRefs>
</ds:datastoreItem>
</file>

<file path=customXml/itemProps3.xml><?xml version="1.0" encoding="utf-8"?>
<ds:datastoreItem xmlns:ds="http://schemas.openxmlformats.org/officeDocument/2006/customXml" ds:itemID="{B40ABEB1-E2D9-4028-91F8-CF35972DD4A9}"/>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3691</Words>
  <Application>Microsoft Office PowerPoint</Application>
  <PresentationFormat>Widescreen</PresentationFormat>
  <Paragraphs>395</Paragraphs>
  <Slides>32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Avenir Next LT Pro</vt:lpstr>
      <vt:lpstr>Consolas</vt:lpstr>
      <vt:lpstr>Segoe UI</vt:lpstr>
      <vt:lpstr>Segoe UI Light</vt:lpstr>
      <vt:lpstr>Segoe UI Semibold</vt:lpstr>
      <vt:lpstr>Wingdings</vt:lpstr>
      <vt:lpstr>Microsoft Learn_Off-White Template</vt:lpstr>
      <vt:lpstr>Microsoft Learn Scatena le opportunità</vt:lpstr>
      <vt:lpstr>Microsoft</vt:lpstr>
      <vt:lpstr>Che cos'è l'IA generativa?</vt:lpstr>
      <vt:lpstr>Che cos'è Microsoft Copilot?</vt:lpstr>
      <vt:lpstr>Come funziona Microsoft Copilot?</vt:lpstr>
      <vt:lpstr>Linee guida per richieste efficaci</vt:lpstr>
      <vt:lpstr>Informazioni sul programma:  progettare una destinazione da sogno con l'IA </vt:lpstr>
      <vt:lpstr>Unità 1: introduzione</vt:lpstr>
      <vt:lpstr>Unità 1: introduzione   </vt:lpstr>
      <vt:lpstr>Unità 1: introduzione      </vt:lpstr>
      <vt:lpstr>Unità 2: definire l'idea e stabilire il contesto</vt:lpstr>
      <vt:lpstr>Unità 2: creare la richiesta basata sul  ruolo per definire l'experience designer</vt:lpstr>
      <vt:lpstr>Unità 2: creare la richiesta basata sul  ruolo per definire l'experience designer</vt:lpstr>
      <vt:lpstr>Unità 2: hai mai sentito parlare  di Mad Libs®?</vt:lpstr>
      <vt:lpstr>Unità 2: esempio di una diversa richiesta basata sul ruolo</vt:lpstr>
      <vt:lpstr>Unità 2: definire l'idea</vt:lpstr>
      <vt:lpstr>Unità 3: creare la hero image</vt:lpstr>
      <vt:lpstr>Lavora in autonomia</vt:lpstr>
      <vt:lpstr>Condividi</vt:lpstr>
      <vt:lpstr>Unità 4: fare un'entrata trionfale</vt:lpstr>
      <vt:lpstr>Unità 5: elaborare idee sulle caratteristiche della destinazione</vt:lpstr>
      <vt:lpstr>Lavora in autonomia      </vt:lpstr>
      <vt:lpstr>Condividi     </vt:lpstr>
      <vt:lpstr>Unità 6: pianificare il menu</vt:lpstr>
      <vt:lpstr>Unità 7: inventare l'atmosfera e la musica</vt:lpstr>
      <vt:lpstr>Unità 8: creare il materiale di branding</vt:lpstr>
      <vt:lpstr>Lavora in autonomia  </vt:lpstr>
      <vt:lpstr>Debriefing del progetto</vt:lpstr>
      <vt:lpstr>Verifica delle conoscenze</vt:lpstr>
      <vt:lpstr>Riepilogo</vt:lpstr>
      <vt:lpstr>Riflettere e approfondire: il percorso di IA continua!  </vt:lpstr>
      <vt:lpstr>Microsoft Learn Scatena le opportunità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2025-02-14T21:31:54Z</dcterms:created>
  <dcterms:modified xsi:type="dcterms:W3CDTF">2025-03-13T07:05:09Z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ediaServiceImageTags">
    <vt:lpwstr/>
  </property>
  <property fmtid="{D5CDD505-2E9C-101B-9397-08002B2CF9AE}" pid="4" name="ContentTypeId">
    <vt:lpwstr>0x01010072C3D4D256529745BA7520FAC4BC1720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